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284" r:id="rId4"/>
    <p:sldId id="311" r:id="rId5"/>
    <p:sldId id="282" r:id="rId6"/>
    <p:sldId id="257" r:id="rId7"/>
    <p:sldId id="258" r:id="rId8"/>
    <p:sldId id="259" r:id="rId9"/>
    <p:sldId id="261" r:id="rId10"/>
    <p:sldId id="260" r:id="rId11"/>
    <p:sldId id="262" r:id="rId12"/>
    <p:sldId id="312" r:id="rId13"/>
    <p:sldId id="263" r:id="rId14"/>
    <p:sldId id="281" r:id="rId15"/>
    <p:sldId id="287" r:id="rId16"/>
    <p:sldId id="309" r:id="rId17"/>
    <p:sldId id="310" r:id="rId18"/>
    <p:sldId id="283" r:id="rId19"/>
    <p:sldId id="288" r:id="rId20"/>
    <p:sldId id="290" r:id="rId21"/>
    <p:sldId id="265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266" r:id="rId41"/>
    <p:sldId id="277" r:id="rId42"/>
    <p:sldId id="267" r:id="rId43"/>
    <p:sldId id="268" r:id="rId44"/>
    <p:sldId id="269" r:id="rId45"/>
    <p:sldId id="270" r:id="rId46"/>
    <p:sldId id="271" r:id="rId47"/>
    <p:sldId id="272" r:id="rId48"/>
    <p:sldId id="273" r:id="rId49"/>
    <p:sldId id="274" r:id="rId50"/>
    <p:sldId id="275" r:id="rId51"/>
    <p:sldId id="314" r:id="rId52"/>
    <p:sldId id="279" r:id="rId5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F22B51-4AA4-29E2-5EA0-AAB43BB99117}" v="55" dt="2025-12-03T22:01:02.930"/>
    <p1510:client id="{4B628B18-B3BF-784B-BD9D-FBE07515FB96}" v="151" dt="2025-12-03T21:49:14.579"/>
    <p1510:client id="{91D1DDE4-7F71-D9FC-DB68-28BFCF3E1092}" v="26" dt="2025-12-03T21:31:33.008"/>
    <p1510:client id="{91EACC29-43B8-64CB-C65D-F4DF078D0D23}" v="44" dt="2025-12-03T22:15:25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32:18.684"/>
    </inkml:context>
    <inkml:brush xml:id="br0">
      <inkml:brushProperty name="width" value="0.15007" units="cm"/>
      <inkml:brushProperty name="height" value="0.30014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214 1488 3231,'-7'3'0,"4"-3"1232,3 0-1232,-6 1 616,1-2 1612,5 1-2228,-5-3 1114,2 3 460,3 0-1574,-3-4 786,0 2 556,3 2-1342,-1-3 670,0-1 434,1 4-1104,-3-8 552,2 3 260,1 5-812,-3-11 670,0 3-334,3 8-336,-2-10 340,0 2-170,2 8-170,-2-13 84,0 1 190,2 12-274,-3-13 138,1 4 214,2 9-352,-3-13 668,-1-2-334,4 15-334,-2-13 304,0 2-152,2 11-152,-4-20 212,0 3-106,4 17-106,-4-20 256,1 5-128,3 15-128,-5-27 568,4 5-284,1 22-284,-3-22 322,-2 3-160,5 19-162,-5-29 80,-1 6 60,6 23-140,-5-19 70,2 3 126,3 16-196,-7-21 198,2 5-100,5 16-98,-7-21 78,2 1-40,5 20-38,-7-16 88,2-3-44,5 19-44,-7-21 50,2 10-26,5 11-24,-6-24 40,-1 2-20,7 22-20,-6-18 110,3 1-54,3 17-56,-4-21-16,0-4 8,4 25 8,-3-18 16,1 3-8,2 15-8,-3-16 80,1-4-40,2 20-40,-3-17 176,2 6-88,1 11-88,-1-22 416,0 0-208,1 22-208,0-10 260,0-8-130,0 18-130,1-21 184,1 7-92,-2 14-92,3-24 102,-1-3-50,-1 5 2,0 4-28,-1 18-26,2-26-2,-1 11 0,-1 15 2,-1-22-44,1 4 22,0 18 22,-1-14-36,1-2 18,0 16 18,0-16-8,1 3 24,-1 13-16,1-12 8,1 4-28,-2 8 20,1-11-10,0-1-8,-1 12 18,1-8-8,0 1-20,-1 7 28,1-12-62,0 3 30,-1 9 32,3-10 24,-2 1-12,-1 9-12,3-14 90,0 5-44,-3 9-46,3-13 106,0 3-52,-3 10-54,4-17 26,1 6 136,-5 11-162,6-11 82,1 1 90,-7 10-172,9-17 106,-1 7-52,-8 10-54,9-9 6,-1-2-2,-8 11-4,12-14-102,-1 6 50,-11 8 52,8-8-98,-2 2 50,-6 6 48,9-7-64,4 1 32,-13 6 32,7-6-58,-2 3 30,-5 3 28,9-5-14,-2 1 80,-7 4-66,6-5 32,0 2 100,-6 3-132,5-3 206,3-2-102,-8 5-104,6-5 144,0 1-72,-6 4-72,6-5 36,-1 1 22,-5 4-58,3-6 28,3 3-18,-6 3-10,6-5 2,-2 1-2,-4 4 0,6-4-80,0 2 40,-6 2 40,6-3-92,3 1 46,-9 2 46,9 0 42,1 2-22,-10-2-20,11 4 130,0 3-64,-11-7-66,12 8 52,-2 1-26,-10-9-26,16 17 70,-4-2-36,-12-15-34,10 13 82,1-1-42,-11-12-40,14 19 40,-1-3-20,-13-16-20,11 19 82,-2-3-40,-9-16-42,13 19 92,-2 4-46,-11-23-46,10 16 92,-1 0-46,-9-16-46,14 22 86,0 1-42,-14-23-44,11 22 26,-1-6-14,-10-16-12,14 26 6,-3-2-106,-11-24 100,10 23-50,-2-6-20,-8-17 70,12 29-94,-6-9 46,-6-20 48,7 22-56,-1-5 28,-6-17 28,8 25-90,4-2 46,-12-23 44,7 23-170,-2-5 84,-5-18 86,9 25-158,-4 1 78,-5-26 80,7 24-80,-1-7 40,-6-17 40,9 31-20,0-10 22,-9-21-2,9 21 2,-3-5 58,-6-16-60,7 25 34,1-6-16,-8-19-18,5 17-52,1-3 26,-6-14 26,7 23-88,-2-6 44,-5-17 44,7 21-10,-3-6 4,-4-15 6,7 27 58,0-7-30,-7-20-28,6 23 10,1-5-4,-7-18-6,9 30 2,-1-3-8,-8-27 6,4 22-4,3 1 34,-7-23-30,8 30 56,-2-8-28,-6-22-28,7 23-42,-3-5 20,-4-18 22,7 30-54,-4-8 26,-3-22 28,4 22-138,-2-6 70,-2-16 68,3 28-82,1-7 40,-4-21 42,4 25-40,-1-7 20,-3-18 20,3 30-14,-1-7 6,-2-23 8,4 23 92,-2-9-46,-2-14-46,3 30 60,-2-12-30,-1-18-30,3 19-38,-2-6 20,-1-13 18,1 17-26,0-5 14,-1-12 12,1 11-124,-2-6 62,1-5 62,0 5-482,0-3 240,0-2 242,-1 1-436,-1-3 218,2 2 218,-5-10-1666,-2-5 834,7 15 832,-5-17-2152,1 1 1076,4 16 1076,0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7:1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1 410 4303,'0'0'1284,"0"0"-642,0 0-642,0 0 1966,0 0-72,0 0-5754,0 0 8668,0 0-4010,0 0-6404,0 0 11610,0 0-5804,0 0-6404,0 0 13504,3 0-6752,-3 0-548,9 0 1114,-5 0-558,-4 0-556,11-3 278,-1 1 842,-10 2-1120,10-4 560,0 1 816,-10 3-1376,17-4 1516,0-2-758,-17 6-758,18-3 988,-3-2-494,-15 5-494,25-5 746,-4-2-372,-21 7-374,22-6 328,-8 2-164,-14 4-164,29-8 450,-5 0-226,-24 8-224,25-7 364,-8 3-182,-17 4-182,27-6 220,-4 0-110,-23 6-110,22-7 278,-3 2-138,-19 5-140,26-8 150,-4 1-76,-22 7-74,22-7 94,-4 2-48,-18 5-46,24-9 284,1 0-142,-25 9-142,27-10 266,-9 3-132,-18 7-134,35-9 474,-10 1-236,-25 8-238,24-6 158,-5 0-78,-19 6-80,27-6 120,-5 2-60,-22 4-60,22-6 106,-7 1-54,-15 5-52,25-9 34,-9 4-16,-16 5-18,18-5 32,-7 1-16,-11 4-16,19-7 56,-4 1-28,-15 6-28,13-5 202,0 2-100,-13 3-102,13-5 250,0 1-124,-13 4-126,13-4 202,-4 0-100,-9 4-102,14-5 154,-2 2-76,-12 3-78,15-6 66,-6 4-32,-9 2-34,11-4 52,0 1-26,-11 3-26,14-4 38,-5 1-20,-9 3-18,10-4 10,1 1-62,-11 3 52,12-4-26,-2 1-102,-10 3 128,12-3-108,-1 0 54,-11 3 54,10-4-72,1 2 36,-11 2 36,11-4-6,1 1 4,-12 3 2,13-4 30,-3 1-14,-10 3-16,12-4 60,3 1-30,-15 3-30,14-6 138,-3 4-68,-11 2-70,15-5 34,-2 0 24,-13 5-58,12-4 28,-2 0-18,-10 4-10,13-5 26,-1 1-14,-12 4-12,12-4 2,-4 1 0,-8 3-2,10-4-48,2 0 24,-12 4 24,9-4-64,0 2 32,-9 2 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7:1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159 199 4007,'0'0'1716,"0"0"-858,0 0-858,2 0 1566,-1 0-784,-1 0-782,3 0 392,-1-4 492,-2 4-884,2-1 442,-2-4 342,0 5-784,3-2 1036,-1 0-518,-2 2-518,1-4 820,-1 1-410,-1-2 298,1 1-354,0 4-354,-2-3 642,0-3-320,-2-1 86,0 2-204,4 5-204,-3-6 370,-3 3-184,6 3-186,-7-5 260,1 2-130,6 3-130,-7-4 498,1 3-250,6 1-248,-6 1 124,0 0 474,6-1-598,-7 4 300,4-1 426,3-3-726,-5 7 946,2 5-472,3-12-474,-3 8 636,2 1-318,1-9-318,0 9 692,1-2-346,-1-7-346,3 3 550,0 4-276,2-4 128,1 6-202,-6-9-200,6 5 240,-6-5-240,5 2 120,5-1-60,-1-1-26,-9 0-34,10-2 18,-2 1-126,3-5-74,-1-2 92,-10 8 90,9-8-318,-2-1 160,-7 9 158,8-14-484,-2 1 242,-6 13 242,1-9-526,2-3 264,-3 12 262,0-15-524,-3 2 262,3 13 262,-3-16-302,-5 0 150,8 16 152,-8-16-120,-4 0 60,12 16 60,-12-13 358,3 4-178,9 9-180,-13-7 526,0 2-264,13 5-262,-15 0 676,3 2-338,12-2-338,-15 10 550,1 3-276,14-13-274,-13 16 414,4 0-208,9-16-206,-12 18 244,5 2-122,7-20-122,-6 19 312,4-5-156,2-14-156,-3 16 330,3-2-164,0-14-166,1 16 70,2-4-34,-3-12-36,3 13 10,2-7-6,-5-6-4,8 12 46,-2-5-22,-6-7-24,8 8 80,3-2-40,-11-6-40,9 5 28,-1-3-14,-8-2-14,11 2-90,2-1 46,-13-1 44,11-2-434,-2-1 216,-9 3 218,14-9-552,-3-1 276,-11 10 276,10-11-832,-4-4 416,-6 15 416,7-20-932,-5 0 466,-2 20 466,1-18-680,0 3 340,-1 15 340,-4-20-170,-6-3-104,10 23 274,-6-15-136,-3-1 144,9 16-8,-14-21 180,0 9-90,14 12-90,-12-9 216,2 2-108,10 7-108,-14-2 214,-2 3-106,16-1-108,-14 5 238,3 3-120,11-8-118,-17 21 248,7-3-124,10-18-124,-8 16 486,2-3-244,1 3-120,4 0 516,1-16-638,-1 10 318,2 2 294,1-1 26,4 0-320,-6-11-318,7 12 260,-1-8-130,-6-4-130,9 6 104,2-3-52,-11-3-52,10 2 138,-10-2-138,10 0 70,3-2-36,-2-1-16,-11 3-18,13-6-192,-3-1 96,-10 7 96,15-16-528,-6 7 264,-9 9 264,11-23-776,-4 11 388,-7 12 388,6-20-1010,-4 2 504,-2 18 506,0-18-860,-1 7 430,1 11 430,-6-18-400,0 8 200,6 10 200,-7-10 28,0 3-14,7 7-14,-12-3 436,1 3-218,11 0-218,-13 4 448,3 2-224,10-6-224,-14 11 436,4 1-218,10-12-218,-8 14 550,3-6-274,5-8-276,-6 14 650,1-2-326,5-12-324,-2 8 626,1-2-312,1-6-314,1 7 484,3 1-242,-4-8-242,4 3 142,0-1-72,3-1-58,0 0-6,-7-1-6,7 1-66,0-1 34,2-5-300,-1 1 166,-8 4 166,6-6-404,-1 1 202,-5 5 202,3-8-584,1 1 292,-4 7 292,1-5-536,-1 1 268,0 4 268,-2-4-134,-2-1 32,4 5 102,-4-3-52,4 3 52,-4-3 42,-2 3 376,2 0-208,4 0-210,-6 3 500,2 2-250,4-5-250,-5 3 242,2 1-122,3-4-120,-2 3 292,-1 1-146,3-4-146,0 4 130,0 2-66,0-6-64,3 5 68,-2 1-34,-1-6-34,2 4 18,2 0-18,-4-4 0,4 3 0,-1 2-84,-3-5 84,6-1-350,-2 4 176,-4-3 174,5 0-584,-2 0 292,-3 0 292,5-3-690,-1-1 344,-4 4 346,3-2-548,1-3 274,-2-1-196,1-3 236,-3 9 234,0-6-242,0 2 122,0 4 120,0-6-44,-2 1 22,2 5 22,-2-5 188,1 3-94,1 2-94,-4-1 484,-1 1-242,5 0-242,-3 1 168,-1 0-84,1 5-890,1 0 404,2-6 402,-2 2-1630,2 1 816,0-1-1974,2-2 1394,-2 0 1394,0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7:2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3471,'0'0'-28,"0"0"28,11 0-14,-3 0 1090,14 7 768,-2-1-922,-20-6-922,21 4 1384,-5 1-692,-16-5-692,33 9 1202,-1-1-600,-32-8-602,38 13 1308,-6-6-654,-32-7-654,67 18 1332,-12-2-666,-55-16-666,54 18 1038,-11-9-520,-43-9-518,97 26 260,-37-12 346,-60-14-606,61 14 302,-24-6 74,-37-8-376,91 18 396,-34-9-198,-57-9-198,62 8 198,-30-2-98,-32-6-100,62 12 74,-20-4-38,-42-8-36,38 7 62,-9 0-30,-29-7-32,44 8 156,-10-1-78,-34-7-78,33 7 130,-9-2-64,-24-5-66,47 11 96,-8-5-48,-39-6-48,35 5 40,-11-1-20,-24-4-20,41 7-170,-11-1 86,-30-6 84,28 6-558,-11-3 278,-17-3 280,27 7-644,-8 4 322,-19-11 322,12 4-810,-3 0 406,-9-4 404,7 8-710,-2-6 354,-5-2 356,1 3-438,-1-2 220,0-1 218,-11 0-1250,-3 0 626,14 0 624,-22-4-1820,5 4 910,17 0 910,0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8:0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124 127 1463,'0'0'1064,"0"0"-1064,0 0 532,0 0 714,0 0-3024,0 0 4178,0 0-2088,0 0-3024,0 0 6336,0 0-3168,0 0-4536,-4 0 8684,-3 0-4342,7 0-262,-5 0 776,1 6-388,4-6-388,-4 7 414,-1-1-208,5-6-206,-4 5 332,-3 1-166,7-6-166,-2 3 450,-2-1-224,4-2-226,0 2 112,-3-2 296,3 0-408,-2 0 204,0 4 98,2-4-302,0 3 364,-2-1-182,2-2-182,0 9 626,2 2-312,-2-11-314,0 11 452,4 2-226,-4-13-226,9 20 894,-2-3-448,-7-17-446,11 18 860,-2-5-430,-9-13-430,13 14 676,0-3-338,-13-11-338,13 6 168,1 1 120,-14-7-288,11 2 144,2-2 324,-13 0-468,11-4 406,-2-1-202,-9 5-204,9-11 330,-3 0-166,-6 11-164,7-15 278,-5-1-138,-2 16-140,2-24 230,0 2-116,-2 22-114,-2-29 74,0 7-38,2 22-36,-7-28-86,1-1 44,6 29 42,-7-18-134,3 1 68,4 17 66,-11-18-90,0 3 46,11 15 44,-16-14-154,5 6 76,11 8 78,-15-9-258,-1 4 128,16 5 130,-15 0-316,2 0 158,13 0 158,-14 7-492,3 6 246,11-13 246,-6 11-318,-5 5 158,11-16 160,-9 17-220,2 7 110,7-24 110,-6 20-138,4-2 68,2-18 70,-5 24 238,5 0-120,0-24-118,0 23 768,2-8-384,-2-15-384,3 20 776,1-7 124,-4-13-900,4 13 450,1-2 142,-5-11-592,11 11 296,-5-2-148,-6-9-148,11 9 262,-2-2-130,-9-7-132,11 6 462,0-1-232,-11-5-230,9 4 428,0 0-214,-9-4-214,9 3 246,-3-1-122,-6-2-124,9-2 166,-2-1-84,-7 3-82,6-6-26,-3-5 12,-3 11 14,4-13-6,-4-5-374,0 18 380,0-20-190,-2 0-56,2 20 246,-7-22-488,3 2 244,4 20 244,-7-26-314,-4 4 158,11 22 156,-9-20-166,-2 5 82,11 15 84,-11-18-42,0 5 22,11 13 20,-11-9-62,2 2 30,9 7 32,-8-2-76,-3 0 38,11 2 38,-9 6-18,0 1-28,9-7 46,-9 18-22,0 2 10,9-20 12,-6 24-66,-1-2 34,7-22 32,-4 28 0,1-3 0,3-25 0,0 17 156,0 1-78,0-18-78,7 13 402,2-2-200,-9-11-202,9 7 156,2-5-78,-11-2-78,15 0 152,1-2-76,-16 2-76,19-2 390,-3-1-196,-16 3-194,22-4 414,0-5-208,-22 9-206,20-9 452,-3 3-226,-17 6-226,20-11 262,-4-2-132,-16 13-130,13-14 162,-4 1-82,-9 13-80,9-15 72,-5-5-36,-4 20-36,2-16-74,-4 1 38,2 15 36,-4-20-424,-5 2 212,9 18 212,-13-15-574,2 0 288,11 15 286,-23-14-824,-1 1 412,24 13 412,-20-11-766,7 5 384,13 6 382,-20-7-692,5 0 346,15 7 346,-13-4-400,2 4 200,11 0 200,-14 6-276,3-1 138,11-5 138,-8 9-2,3 0 2,5-9 0,-4 19 408,-1 1-204,5-20-204,0 24 310,0-1-156,0-23-154,3 28 830,1-6-416,-4-22-414,7 24 824,-3-10-412,-4-14-412,4 17 622,3-6-312,-7-11-310,9 14 156,-5-6 210,-4-8-366,9 7 182,-2 0 242,-7-7-424,6 2 348,1-2-174,2-5-22,-3-1-76,-6 6-76,9-13-50,-2 2 24,-7 11 26,4-22-260,1-3 130,-5 25 130,2-26-406,0 6 202,-2 20 204,-2-29-494,0 5 248,2 24 246,-5-20-124,1 5-482,4 15 606,-7-13-302,1 2-438,6 11 740,-7-7-562,-2 3 282,9 4 280,-9 2-352,-2 0 176,11-2 176,-9 9-452,3 0 226,6-9 226,-9 13-66,5 2 34,4-15 32,-7 13 100,5-4-50,2-9-50,-2 13 144,2-4-72,0-9-72,2 7 36,2-3 62,-4-4-98,7 5 50,2-5-194,-9 0 144,11-5-1084,0 1 542,-11 4 542,15-9-2220,1-2 1110,-16 11 1110,0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8:0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100 239 2463,'0'0'460,"-4"0"-230,4 0-230,-7 0 1298,1-9-648,6 9-650,-5-4 324,-2 1 202,7 3-526,-4-4 264,2-1 268,2 5-532,-5-13 982,3 11-490,2 2-492,-4-2 630,2 0-316,2 2-314,-5-5 950,5 3-476,0 2-474,-4 0 906,4-7-454,0 7-452,-2 0 974,2-2-486,0 2-488,-3 5 960,6-5-480,-3 0-480,0 6 240,0 1 456,0-7-696,0 9 348,2-3 114,-2-6-462,4 18 960,1-9-480,-5-9-480,8 11 752,3 2-376,-11-13-376,16 7 352,-5-5-176,-11-2-176,18 4 208,-3-2-104,-15-2-104,20-2 132,-7 0-66,-13 2-66,18-9 48,-5 0-24,-13 9-24,9-11-20,0-4 10,-9 15 10,6-18-36,3 1 18,-9 17 18,7-22-106,-5 6 54,-2 16 52,4-20-198,-2-2 98,-2 22 100,-2-17-74,2 3 38,0 14 36,-4-17 74,-3 1-38,7 16-36,-9-11 202,5 0-100,4 11-102,-13-9 98,-3 3-48,16 6-50,-15-2 0,2 2 0,13 0 0,-22 6-24,0 5 12,22-11 12,-18 11-46,3 3 24,15-14 22,-18 19-60,0 6 30,18-25 30,-15 17 58,4-4-30,11-13-28,-11 25 238,6-14-118,5-11-120,-4 17 260,4-6-130,0-11-130,0 16 200,4-5-100,-4-11-100,7 11 138,0-4-68,-7-7-70,11 8 110,0 1-54,-11-9-56,11 5-24,-3-1 12,-8-4 12,11 2-94,1 0 46,-12-2 48,8 5-24,1-3 4,-9-2 20,5 2-10,1-4 50,-6 2-40,5-2 72,-1 0-36,-4 2-36,4-5 122,1 3-62,-5 2-60,6-13 106,-3-3-52,-3 16-54,8-22 6,-5 7-2,-3 15-4,2-22 2,0 6-134,-2 16 132,4-26-66,-1 8-150,-3 18 216,-3-17-108,3 1-138,0 16 246,-6-13-124,1 4-326,5 9 450,-6-11-344,1 7 172,5 4 172,-6-2-54,-5 6 26,11-4 28,-11 7-22,-2 4 12,13-11 10,-16 19 74,3-5-36,13-14-38,-13 19 138,4-5-68,9-14-70,-7 13 522,1 5-260,6-18-262,-7 8 130,5 6 332,2-14-462,2 8 230,0 3 62,-2-11-292,5 9 486,-1-7-244,-4-2-242,9 3 246,2 6-124,-11-9-122,11 6 198,0-4-100,-11-2-98,18 5 94,-1-5-48,-17 0-46,13-2 4,-4 4-2,-9-2-2,20-9-32,-9 7 16,-11 2 16,11-5-32,-2 3 16,-9 2 16,9-13-40,-5 4 20,-4 9 20,7-7-54,-5-6 28,-2 13 26,-2-17-138,2 3 70,0 14 68,-5-17-34,3 1-280,2 16 314,-9-17-156,3-3-78,6 20 234,-7-18-322,-2 7 162,9 11 160,-11-13-424,5 0 212,6 13 212,-11-7-258,4 0 128,7 7 130,-11 0-236,2 5 118,9-5 118,-11 2-108,2 7 54,9-9 54,-11 15-26,2-1 12,9-14 14,-8 19-6,3-5 122,5-14-116,-4 17 58,2 1 368,2-18-426,-3 9 376,3 2-188,0-11-188,3 11 406,-1-2-202,-2-9-204,4 11 282,-4-3-142,0-8-140,5 5 438,1 1-218,-6-6-220,5 3 270,1-1-136,-6-2-134,7 2 196,2-6-98,-9 4-98,9-5 48,2 1 48,-11 4-96,8-11 48,-1 2-72,-7 9 24,9-18-92,-5 10 46,-4 8 46,7-16-54,-5 5 26,-2 11 28,0-18-126,0 7 64,0 11 62,0-11-388,-2-2 194,2 13 194,-5-9-432,3 3 216,2 6 216,-4-7-156,-1 3 78,5 4 78,-8-3-120,1 3 60,7 0 60,-4 3-234,-5-3 118,9 0 116,-9 11-386,2-5 192,7-6 194,-8 9-168,-1 0 84,9-9 84,-5 9 82,1 0-42,4-9-40,-2 11 420,2-5-210,0-6-210,-3 9 298,1 0-150,2-9-148,2 4 446,1 3-222,-3-7-224,4 4 480,0 5-240,-4-9-240,7 7 280,0-3-140,-7-4-140,6 7 234,1-5-118,-7-2-116,9 2 146,0 3-72,-9-5-74,6-3 36,1 6-38,-7-3 2,9-5 0,-3-1-20,-6 6 20,2-7-70,5 0 34,-7 7 36,2-11-106,0-4 54,-2 15 52,3-11-206,-3-5 102,0 16 104,0-15-344,-5-3 172,5 18 172,-2-13-122,-5 2 62,7 11 60,-4-11-42,0 2 20,4 9 22,-5-6-10,-1-1-68,6 7 78,-5-2-38,-1 0-14,6 2 52,-9 0 46,2 4-22,7-4-24,-9 11 76,1 4-38,8-15-38,-9 18 122,4-5-60,5-13-62,-6 20 302,-1-2-150,7-18-152,-2 13 236,0 0-118,2 1 274,0-10-196,0-4-196,2 18 98,0-12 106,-2-6-204,2 7 102,3-3 238,-5-4-340,6 2 206,1 1-104,-7-3-102,7 0-20,-3 0 10,-4 0 10,7-9-54,1 7 28,-8 2 26,7-7-78,-5-2 40,-2 9 38,5-9-20,1 3 10,-6 6 10,0-9-68,2-2 34,-2 11 34,0-9-342,0 2 172,0 7 170,-2-6-346,-2-3 172,4 9 174,-7-7-170,3 3 84,4 4 86,-9-2-54,2 2 26,7 0 28,-8 0-22,1 6 12,7-6 10,-9 5 6,2-1-2,7-4-4,-6 7 30,-1 2-16,7-9-14,-4 8 140,-1 6-70,5-14-70,-2 13 336,0-9-168,2-4-168,0 7 156,0 0-78,0-7-78,2 8 194,0 3-96,-2-11-98,3 5 336,1 1-168,-4-6-168,4 5 148,-1 1-74,-3-6-74,6 9 106,-1-2-54,-5-7-52,6 7 62,-1-1-30,-5-6-32,6 2-32,3-2 16,-9 0 16,9-2-100,-2 2 50,-7 0 50,4 0-270,0-4 136,-4 4 134,5-2-76,-3-1 38,-2 3 38,2-9-14,-2 1 6,0 8 8,0-9-4,-4-2-90,4 11 94,-5-11-46,-1 4-118,6 7 164,-7-6-214,-2-3 108,9 9 106,-8-5-310,1-1 154,7 6 156,-7-5-242,1 8 122,6-3 120,0 0-592,-3-3 296,3 3 296,-2 3-1172,4-10 586,-2 7 586,9-5-2158,0-3 1080,-9 8 1078,11-11-540,0-3-1742,-11 14 2282,0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8:25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5 3775,'0'0'0,"0"0"192,-3 0-96,3 0-96,-3 0 1180,1 0-590,2 0-590,-2 0 294,1 0 1282,1 0-1576,-2 0 788,0-1 994,2 1-1782,-1 0 2248,1-1-1124,0 1-1124,-1 0 1262,2-3-632,-1 3-630,0 0 976,0 0-488,0 0-1952,3 3 3700,0-1-1850,-3-2-386,4 4 194,5-1 430,-9-3-624,8 7 312,0-1 16,-8-6-328,14 11 244,-3 0-122,-11-11-122,11 10 70,-2 0-36,-9-10-34,13 15 162,-3-2-82,-10-13-80,11 20 516,-4-9-258,-7-11-258,13 24 470,-2-4-236,-11-20-234,10 20 674,-4-3-338,-6-17-336,11 23 168,0-5-84,-11-18-84,12 19 546,-3-5-272,-9-14-274,16 23 586,-1-4-294,-15-19-292,15 22 246,-5-6-122,-10-16-124,18 24 130,-1 0-66,-17-24-64,15 18 72,0-3-36,-15-15-36,22 24 22,-5-8-10,-17-16-12,20 19 78,-7-6-40,-13-13-38,27 24 116,-12-7-58,-15-17-58,15 19 248,-2-6-124,-13-13-124,18 24 270,-8-8-134,-10-16-136,12 18 300,-4-4-150,-8-14-150,12 22 178,-3-3-88,-9-19-90,9 20 312,-3-9-156,-6-11-156,11 26 78,-3-10-38,-8-16-40,9 18 20,-2-6 214,-7-12-234,14 24 260,-5-7-130,-9-17-130,11 17 130,-2-1-66,-9-16-64,16 23 92,-3-5-46,-13-18-46,14 18 100,-3-4-50,-11-14-50,18 22 84,-3-4-42,-15-18-42,15 19 178,-5-6-90,-10-13-88,18 23 44,-4-4 106,-14-19-150,10 20 76,0-5 30,-10-15-106,20 24 172,-10-9-86,-10-15-86,15 20 48,-7-8-24,-8-12-24,17 23-28,-3-8 14,-14-15 14,10 14-80,-2-3 40,-8-11 40,17 22-20,-4-6 2,-13-16 18,14 21-8,-5-8 36,-9-13-28,16 22 74,-3-5-38,-13-17-36,12 19 78,-3-7-38,-9-12-40,13 20 56,-1-5-28,-12-15-28,13 16 30,-5-4-8,-8-12-22,16 20 12,-5-6-2,-11-14-10,11 16 4,-4-7-2,-7-9-2,14 19 2,-4-4-66,-10-15 64,8 13-32,-1-1-12,-7-12 44,10 15-62,-1 0 32,-9-15 30,6 11-12,1 0 6,-7-11 6,9 13 14,1 3-8,-10-16-6,8 15 48,-1-5-24,-7-10-24,10 15 148,-2-4-74,-8-11-74,7 11 96,0 0-48,-7-11-48,9 12 24,-1 2 88,-8-14-112,7 10 56,-1-1 96,-6-9-152,8 13 76,-1-4-18,-7-9-58,8 10 30,-2-2-16,-6-8-14,6 11 0,3 0 0,-9-11 0,8 11 16,-4-3-8,-4-8-8,9 12 32,-4-1-16,-5-11-16,5 12 24,-2-2-12,-3-10-12,2 11-6,2 1 2,-4-12 4,1 10 22,1-1-10,-2-9-12,2 10 6,1-2 8,-3-8-14,3 8 8,-2-1 0,-1-7-8,2 6 16,0-2-8,-2-4-8,2 6 76,2-2-38,-4-4-38,2 4 50,0 1-24,-2-5-26,1 2 44,1 2-22,-2-4-22,1 3 12,1 0-2,-2-3-10,1 3 4,-1-1 10,0-2-14,1 4 12,0-3-6,-1-1-6,0 2-18,1 2 10,-1-4 8,1 5-4,0 0 10,-1-5-6,5 7 2,-2-2 4,-3-5-6,4 7 22,1 2-10,-5-9-12,4 9 26,1 1-14,-5-10-12,5 7 6,1-1-2,-6-6-4,5 8-10,-2-3-8,-3-5 18,5 6-8,-1-3-32,-4-3 40,4 4-20,-1 0 10,-3-4 10,2 3-6,0 1-8,-2-4 14,1 4-8,0 0 24,-1-4-16,2 2 44,-1 2-22,-1-4-22,1 4 44,0-1-22,-1-3-22,0 6 42,1-1-20,-1-5-22,1 5 22,-1-1-10,0-4-12,1 3 6,-1 3-4,0-6-2,1 3-18,-1-1 8,0-2 10,1 3-68,-1-2 34,0-1 34,0 1-106,0 0 54,0-1 52,0 1-138,0-1 68,0 0 70,0 0-82,0 0 40,0 0 166,0 0-288,0 2 144,0-2 20,1 0-38,-1 2 18,0-2 20,0 3-10,0 0 6,0-3 4,0 3-50,2 0 24,-2-3 26,1 3-196,-1-1 98,0-2 98,1 2-322,-1 0 162,0-2 160,0 2-80,1-2-468,-1 0 548,0 0-274,1 1-652,-1-1 926,2 1-1718,0-1 858,-2 0 860,6-1-2818,-1 0 1408,-5 1 1410,0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8:27.1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1909 4775,'0'0'796,"0"0"-398,0 0-398,0 0 2280,0 0-1140,0 0-4560,0 0 9094,0 0-4548,0 0-7926,0 0 15124,0 0-7562,0 0-9848,0 0 19014,0 0-9508,0 0-10768,0 0 21810,0 0-10904,0 0-12578,0 0 24318,0-4-11162,0 4-1136,0-7 568,0 1 560,0 6-1128,0-7 1160,3-1-580,-3 8-580,0-8 650,-1 1-326,1 7-324,2-9 564,1-1-282,-3 10-282,3-10 512,-1 1-256,-2 9-256,6-13 436,1-4-218,-7 17-218,6-12 418,-1 2-210,-5 10-208,12-17 104,-4 6 256,-8 11-360,8-14 180,1 6 18,-9 8-198,9-11 324,-1-3-162,-8 14-162,9-8 160,-2-1-80,-7 9-80,10-11 144,-2-1-72,-8 12-72,12-13 128,-6 2-64,-6 11-64,12-16 76,-2-2-38,-10 18-38,9-19 44,0 4-22,-9 15-22,13-25 62,-1 3-30,-12 22-32,10-20 172,0 4-86,-10 16-86,14-25 170,-3 5-84,-11 20-86,11-19 170,-2 7-84,-9 12-86,13-21 178,-4 9-88,-9 12-90,14-16 96,-8 7-48,-6 9-48,14-16 88,-3 5-44,-11 11-44,11-13 46,-3 5-22,-8 8-24,13-14-16,-3 4 8,-10 10 8,11-11-40,-3 2 20,-8 9 20,17-14-14,-6 2 6,-11 12 8,8-12 20,4 1-10,-12 11-10,13-18 6,3-1-4,-16 19-2,9-15 2,2 3-6,-11 12 4,12-19 6,0 1-2,-12 18-4,11-14 10,-4 3-6,-7 11-4,10-18-50,1 3 26,-11 15 24,10-13-156,-2 1 78,-8 12 78,8-12-204,2-3 102,-10 15 102,10-16-130,-4 6 64,-6 10 66,9-14-32,-2 5-56,-7 9 88,9-11-44,-3 5-22,-6 6 66,12-15-46,-7 7 24,-5 8 22,9-11 40,-3 2-20,-6 9-20,7-13 10,1 3 56,-8 10-66,6-11 32,-1-1 92,-5 12-124,6-17 62,0 2-30,-6 15-32,5-15 16,-1 3-8,-4 12-8,8-18 4,-4 2-42,-4 16 38,6-15-20,-2 3-34,-4 12 54,7-16-46,-3 2 22,-4 14 24,6-15-36,-3 7 18,-3 8 18,5-10 60,1 0-30,-6 10-30,5-11 78,0 3-38,-5 8-40,8-14 52,-3 3-26,-5 11-26,6-14-32,1 6 16,-7 8 16,8-17-192,-1 3 96,-7 14 96,8-17-196,-2 7 98,-6 10 98,7-16-248,0 1 124,-7 15 124,5-9-62,-1 0 30,-4 9 32,6-11 44,-2 3-22,-4 8-22,3-8 60,0 3-30,-3 5-30,3-9 194,0 1-96,-3 8-98,2-10 284,2 0-142,-4 10-142,2-12 104,2-2-52,-4 14-52,4-14-122,-2 4 60,-2 10 62,3-15-98,2 1 48,-5 14 50,3-12-180,0 3 90,-3 9 90,6-13-34,-3 3 18,-3 10 16,4-8 28,1 0-14,-5 8-14,6-9 190,-1 1-94,-5 8-96,5-10 192,-1 2-96,-4 8-96,5-11 200,0 0-100,-5 11-100,6-12 50,0-1-26,-6 13-24,4-10-52,2-4 26,-6 14 26,4-10-240,0-1 120,-4 11 120,6-15-60,-1 2-226,-5 13 286,5-9-144,-2-1-96,-3 10 240,5-11-156,-1 2 78,-4 9 78,3-7-26,-2 0 12,-1 7 14,3-6 162,-1 1-82,-2 5-80,2-4 308,-2 1 34,0 3-342,1-3 172,1 1-118,-2 2-54,0-3 26,1-1-12,-1 4-14,2-3 6,-1 0-350,-1 3 344,1-5-172,1 1-678,-2 4 850,1-4-1750,1-1 876,-2 5 874,1-3-2502,0 2 1250,-1 1 1252,0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8:28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26 1335,'-4'0'364,"-1"0"-182,5 0-182,-4 0 1346,0 0-672,4 0-674,-6 0 784,1 0-392,5 0-392,-3 4 632,-1-2-316,4-2-316,-5 4 1704,2 4-852,3-8-852,-3 7 2174,1-2-1088,2-5-1086,-3 7 544,3-1 1388,0-6-1932,0 8 966,3 1 614,-3-9-1580,4 11 1430,1-2-716,-5-9-714,6 11 858,-2-4-430,-4-7-428,8 13 766,-1-4-382,-7-9-384,6 7 820,1 0-410,-7-7-410,5 5 700,0 1-350,-5-6-350,4 2 552,1-1-276,-5-1-276,3 1 190,1-2-94,-4 1-96,4-2 56,-2-1-168,-2 3 112,2-7-56,-1-2-274,-1 9 330,1-11-164,-2-1 82,1 12 82,-1-19-186,-1 4 94,2 15 92,-1-18-194,-1 6 96,2 12 98,-3-13-164,1 2 82,2 11 82,-2-8-194,1 3 98,1 5 96,-1-5-48,-1 2 24,2 3 24,-4-1 128,1 1-64,3 0-64,-6 1 208,-1 2-104,7-3-104,-7 1 92,0 0-46,7-1-46,-7 6-34,0-2 18,7-4 16,-6 5 24,1 0-12,5-5-12,-4 7 130,0 2-66,4-9-64,-2 11 344,1 0-172,1-11-172,2 17 420,1-1-210,-3-16-210,3 15 460,0-5-230,-3-10-230,7 17 464,-3-7-232,-4-10-232,6 8 452,-1-1-226,-5-7-226,6 4 112,-1 1 32,-5-5-144,5 3 72,0-2 52,-5-1-124,6-1 318,-1-1-158,-5 2-160,5-5 96,-1 1-48,-4 4-48,4-8-16,0 0 8,-4 8 8,5-10-84,-4 1 42,-1 9 42,4-16-294,-4 4 148,0 12 146,0-14-438,-1 4 220,1 10 218,-4-17-110,2 5-504,2 12 614,-6-12-308,5 4-362,1 8 670,-5-11-836,2 3 418,3 8 418,-4-6-720,2 2 360,2 4 360,-2-4-504,0 3 252,2 1 252,-1 1 226,1 0-114,0-1-112,0 8 512,1 0-256,-1-8-256,2 13 532,0-3-266,-2-10-266,6 18 814,-2-6-406,-4-12-408,7 14 792,-2-3 44,-5-11-836,9 12 418,-2-2-18,-7-10-400,6 7 200,1-2-100,-7-5-100,11 6 106,-1-4-52,-10-2-54,7 1 90,1 0-44,-8-1-46,9-1 98,-1-3-48,-8 4-50,6-5 52,2 1-26,-8 4-26,7-8-38,-1 1 18,-6 7 20,7-9-82,-4 2 42,-3 7 40,6-9-84,-5-1 42,-1 10 42,4-10-234,-2 3 118,-2 7 116,0-10-362,-3 1 180,3 9 182,-5-9-418,-2 1 208,7 8 210,-18-11-104,2 4-68,16 7 172,-18-9-86,6 3-70,12 6 156,-17-4-182,5 4 92,12 0 90,-12 3-18,5 1 10,7-4 8,-9 7 444,2 2-222,7-9-222,-5 11 646,2-2-322,3-9-324,-1 14 162,1-3 390,0-11-552,2 11 276,0-4 154,-2-7-430,3 8 384,2-2-192,-5-6-192,6 4 112,-2-2-56,-4-2-56,9 1 20,-2-1-10,-7 0-10,6-1-16,3 0 8,-9 1 8,11-4-8,-2 2 4,-9 2 4,9-4 22,-3-1-10,-6 5-12,10-4 6,-3-2-40,-7 6 34,4-5-16,0 1-72,-4 4 88,3-8-180,-4 1 90,1 7 90,-2-5-286,0-1 144,2 6 142,-6-5-480,2 1 240,4 4 240,-7-3-484,1 3 242,6 0 242,-8 2-436,1 3 218,7-5 218,-7 5-230,2 0 116,5-5 114,-6 5-314,4-1 158,2-4 156,-2 4-470,1-2 234,1-2 236,0 1-894,3-1 446,-3 0 448,3-2-1772,5-1 886,-8 3 886,15-10-2912,-1 0 1456,-14 10 1456,0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8:41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34 646 5239,'-4'0'1852,"4"0"-1852,-5 0 926,1 0 1198,4 0-2124,-5 0 1062,0 0 508,5 0-1570,-4 0 786,1 3 546,3-3-1332,-1 1 2028,-1-1-1014,2 0-1014,-1 2 1818,1 0-908,0-2-910,1 1 1558,2-1-778,-3 0-780,4 1 1290,0 1-644,-4-2-646,11 0 1010,-1 0-504,-10 0-506,15 0 724,-4 0-362,-11 0-362,17-3 642,1 2-322,-18 1-320,19-1 504,-3-5-252,-16 6-252,29-3 126,-4 2 194,-25 1-320,25-3 160,-4-4 120,-21 7-280,37-10 344,-7 5-172,-30 5-172,27-8 242,-7 5-122,-20 3-120,40-10 184,-10 1-92,-30 9-92,27-9 186,-5 1-92,-22 8-94,42-11 46,-7 1 50,-35 10-96,30-12 48,-10 3 48,-20 9-96,32-14 56,-7 1-28,-25 13-28,28-13 26,-10 3-14,-18 10-12,30-17-14,-5 4 8,-25 13 6,28-17 20,-3 5-10,-25 12-10,33-18 74,-6 3-38,-27 15-36,26-13 2,-9 2 0,-17 11-2,37-19 0,-13 8 36,-24 11-36,28-13 18,-7 5-48,-21 8 30,24-10 76,1 0-38,-25 10-38,24-8 32,-6 1-16,-18 7-16,31-9 0,-9 1 0,-22 8 0,17-5 44,-2-1-22,-15 6-22,17-7 14,-2-1-6,-15 8-8,13-8 16,-3 1 0,-10 7-16,16-14 8,2 7-8,-18 7 0,18-10 0,-5 3 0,-13 7 0,18-8 16,-3 2-8,-15 6-8,14-9-20,2 3 10,-16 6 10,18-6-6,-2 0 4,-16 6 2,14-5-14,-2-1 8,-12 6 6,16-6-12,0-1 6,-16 7 6,16-5-10,-4-1 4,-12 6 6,15-7-18,0 3 8,-15 4 10,13-6-4,-5 4 2,-8 2 2,12-4-30,-2-1 16,-10 5 14,8-2 20,0-1-10,-8 3-10,11-4 10,-2 0-6,-9 4-4,7-3-6,0 0 4,-7 3 2,9-4 6,-1 1-2,-8 3-4,8-3-6,-3 1 2,-5 2 4,8-4-38,-3 2 20,-5 2 18,6-2-70,-2 0 36,-4 2 34,5-3-66,-1 1 34,-4 2 32,5-2-36,-2 1 18,-3 1 18,4-2-10,2-1-6,-6 3 16,3-2-8,0 1-4,-3 1 12,4-2-22,-1 0 10,-3 2 12,4-1-86,1-2 44,-5 3 42,4-1-162,-2 0 82,-2 1 80,4-1-384,-2-1 192,-2 2 192,3-1-800,-1 0 400,-2 1 400,4-1-1348,-2 0 674,-2 1 674,2-2-338,-1 1-1672,-1 1 2010,0 0-1004,-1 0-2306,1 0 3310,0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8:46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127 176 4007,'0'-3'2156,"0"0"-1078,0 3-1078,-2-2 2408,0 0-1204,2 2-1204,-2-3 2126,0 1-1064,2 2-1062,-3-2 1648,-1 1-824,4 1-824,-4-2 1304,1 3-652,3-1-652,-4 0 1002,-1 2-500,5-2-502,-4 3 634,0-1-316,4-2-318,-7 3 290,3 2-144,4-5-146,-5 3 260,2 1-130,3-4-130,-4 5 218,-1 0-110,5-5-108,-2 8 54,0-1 310,2-7-364,-5 6 182,3 3 76,2-9-258,-1 8 130,2 1 434,-1-9-564,0 11 282,5-2 292,-5-9-574,2 10 584,2 0-292,-4-10-292,5 14 478,0-5-240,-5-9-238,7 10 120,0-1 276,-7-9-396,10 10 198,1-1 164,-11-9-362,11 8 382,-2-4-192,-9-4-190,12 6 324,0-5-162,-12-1-162,10 0 172,-1 0-86,-9 0-86,9-2 92,1-3-46,-10 5-46,10-7-34,-4 2 18,-6 5 16,8-12-72,-1-2 36,-7 14 36,5-16-78,0 1 38,-5 15 40,6-27-68,-1 4 34,-5 23 34,3-25-16,-2 6-236,-1 19 252,2-30-126,2 7-290,-4 23 416,1-20-512,-2 5 256,1 15 256,-4-21-500,0 4 250,4 17 250,-7-15-384,2 6 192,5 9 192,-11-14-224,0 5 112,11 9 112,-15-9-68,5 6 34,10 3 34,-18 0-70,-1 2 36,19-2 34,-19 7-74,7-1 38,12-6 36,-21 13 38,4 0-20,17-13-18,-14 12 278,6-1-140,8-11-138,-14 18 522,4 1-262,10-19-260,-6 16 534,0 0-266,6-16-268,-9 23 466,6-6-234,3-17-232,-2 19 448,-1-5-224,3-14-224,2 23 488,-1-6-244,-1-17-244,3 16 334,-1-2-166,-2-14-168,6 17 244,2-3-122,-8-14-122,7 11 196,0-3-98,-7-8-98,9 9 102,4-4-52,-13-5-50,11 4 26,0-2 50,7-1-38,-1-1 38,-17 0-76,16-1 22,-3-1-12,-13 2-10,19-5-126,-2-4 62,-17 9 64,15-5-288,-5-2 144,-10 7 144,13-13-580,-4-1 290,-9 14 290,7-13-144,-2 0-528,-5 13 672,6-19-336,-2 0-420,-4 19 756,0-18-734,0 5 366,0 13 368,-2-19-328,-3 3 164,5 16 164,-6-15-142,0 3 72,6 12 70,-12-15-112,0 4 56,12 11 56,-13-10-320,-2 1 160,15 9 160,-22-5-416,2 1 208,20 4 208,-17 0-180,0 1 90,17-1 90,-19 6 122,3 0-60,16-6-62,-17 13 30,6-4 642,11-9-672,-9 17 336,2-3 672,7-14-1008,-7 17 1332,4-5-666,3-12-666,-3 21 958,1-5-480,2-16-478,2 17 660,1-4-330,-3-13-330,6 18 420,3-2-210,-9-16-210,9 15 254,-2-6-128,-7-9-126,13 14 148,-1-6-74,-12-8-74,13 8 72,-2-2-36,-11-6-36,18 4 50,-3-3-24,-15-1-26,16-1-4,-5-1 2,-11 2 2,17-6-184,-2-4 92,-15 10 92,13-10-46,-3-2-214,-10 12 260,11-20-130,-3 1-366,-8 19 496,4-19-756,-3 6 378,-1 13 378,-2-24-746,-2 4 374,4 20 372,-8-19-802,1 4 400,7 15 402,-15-19-584,3 6 292,12 13 292,-15-11-190,4 4 94,11 7 96,-18-5-52,2 4 26,16 1 26,-15 3-12,3 0 230,-6 8-110,3 2 294,15-13-402,-11 14 446,2-3-224,9-11-222,-8 16 696,2 0-348,6-16-348,-3 15 814,1-3-408,2-12-406,0 18 664,2-5-332,-2-13-332,5 13 166,-3-3 204,-2-10-370,6 13 186,1-2 102,-7-11-288,10 11 268,-3-4-134,-7-7-134,11 7 152,0-3-76,-11-4-76,12 5 54,-2-4-28,-10-1-26,14-4-38,-3-1 18,-11 5 20,12-8-146,-3 1 74,-9 7 72,10-14-208,-1 1 104,-9 13 104,6-16-304,-1 4 152,-5 12 152,3-19-464,-3 1 232,0 18 232,-1-18-484,0 6 242,1 12 242,-5-16-426,-1 1 214,6 15 212,-7-12-266,1 6 132,6 6 134,-10-8-126,0 1 62,10 7 64,-9-4-108,-1 3 54,10 1 54,-11 2-70,1 2 34,10-4 36,-9 7 54,3 1-26,6-8-28,-8 11 422,2 1-212,6-12-210,-5 11 522,3-2-262,-3 4 266,3-1-262,2-12-264,-2 9 388,1-3-194,1-6-194,2 8 316,-2-2-158,0-6-158,2 5 80,0-2 76,-2-3-156,5 4 78,-1-2 16,-4-2-94,5 1 88,2-1-44,-7 0-44,6-2 10,1-1-6,-7 3-4,7-6-118,1-1 60,-2-5-172,0 2 116,-6 10 114,4-12-342,-3 5 172,-1 7 170,0-13-478,-2 2 240,2 11 238,-4-11-120,-1 4-212,5 7 332,-8-9-166,-2 2 36,10 7 130,-10-3 98,2 1-48,8 2-50,-13 0 316,5 3-158,8-3-158,-10 4 304,5-1-152,5-3-152,-7 7 216,4 0-108,3-7-108,0 9 54,2-2-48,-2-7-6,4 9 4,5 1-638,-9-10 634,0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32:20.041"/>
    </inkml:context>
    <inkml:brush xml:id="br0">
      <inkml:brushProperty name="width" value="0.15007" units="cm"/>
      <inkml:brushProperty name="height" value="0.30014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2 128 4303,'0'0'1256,"0"0"-628,0 0-628,-1 0 2558,1 0-1278,0 0-1280,-1-6 1340,1 1-670,0 5-670,0-9 954,1 2-476,-1 7-478,2-9 1090,1 2 308,-3 7-1398,3-6 700,2-2 274,-5 8-974,8-8 486,0 1-242,-8 7-244,11-7 682,-1-1-342,-10 8-340,18-8 402,2 2-200,-20 6-202,20-3 332,-2 1-166,-18 2-166,30 3 468,-8-1-234,-22-2-234,34 3 308,-11 1-154,-23-4-154,35 4 414,-6-1-208,-29-3-206,24 2 260,-1 0-130,-23-2-130,29 1 532,-6-1-266,-23 0-266,24 0 310,-7 1-156,-17-1-154,31 3 446,-8-1-158,-23-2-288,21 3 144,1-2 72,-22-1-216,26 4 108,-5-4-54,-21 0-54,25 0 106,-3 1-52,-22-1-54,25-1 86,-3 0-42,-22 1-44,20-1 78,-4-2-40,-16 3-38,26-3 36,-7 1-18,-19 2-18,22-4-40,-7 2 20,-15 2 20,24-5-58,-6 2 30,-18 3 28,19-3-2,-7-1 0,-12 4 2,23-7 4,-6 3-2,-17 4-2,13-5 0,2 3 16,-15 2-16,19-4 8,-3 1-140,-16 3 132,21-2-66,-8 1-90,-13 1 156,25 1-78,-8 0 38,-17-1 40,18 1-312,-7 0 156,-11-1 156,22 3-250,-6-2 124,-16-1 126,15 1-62,-4-1-86,-11 0 148,18 1-74,-2 0 38,-16-1 36,11 0-18,0 1 40,-11-1-22,13 3 12,-2-2 30,-11-1-42,11 1 80,-2 0-40,-9-1-40,11 3-72,0 0 36,-11-3 36,8 2-454,0-1 228,-8-1 226,7 2-706,0 1-426,-7-3 1132,8 2-566,-2 1-1406,-6-3 1972,9 4-986,-1-1 494,-8-3 492,0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7:0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98 599,'0'0'480,"0"0"-480,0 2 240,0 1 272,0-3-512,0 1 668,-3 0-334,3-1-334,-6 1 1302,3-1-650,3 0-652,-5 0 326,0-1 984,5 1-1310,-8 0 656,2 0 1020,6 0-1676,-7 1 1802,5-1-900,2 0-902,-5 0 1402,4 0-700,1 0-702,-3 4 1174,-1-1-586,4-3-588,-2 5 810,1-1-404,1-4-406,1 10 754,2-1-376,-3-9-378,5 13 436,-5-4-218,0-9-218,5 14 630,-2-4-316,-3-10-314,6 10 602,2-1-302,-8-9-300,10 7 150,-3-2 134,-7-5-284,8 5 142,0-3 132,5 0-136,-4-2 86,-9 0-224,8-3 112,0 0 4,-8 3-116,9-7 122,0-1-60,-9 8-62,7-12 6,-2 2-2,-5 10-4,3-16-26,-1 2 12,-2 14 14,-2-18-54,1 4 26,1 14 28,-6-23 130,3 8-64,3 15-66,-8-20 172,0 9-86,8 11-86,-17-16 204,9 5-102,8 11-102,-19-14 594,10 10-296,9 4-298,-19-6 670,6 5-336,13 1-334,-10 1 688,-1 2-344,11-3-344,-14 10 608,7 3-304,7-13-304,-8 14 384,2 1-192,6-15-192,-5 21 168,2 0-84,3-21-84,0 23 146,0-7-74,0-16-72,3 24 36,4-4 70,-7-20-106,7 17 54,-1-6 84,-6-11-138,7 11 102,4-4-52,-11-7-50,13 6-238,-4-3 118,-9-3 120,15 0-176,-3-3 88,-12 3 88,13-6-160,-3 0 80,-10 6 80,12-11-40,-3-1-88,-9 12 128,9-15-64,-6 4-56,-3 11 120,5-25-60,-4 6-98,-1 19 158,-1-16-78,-4-1-282,5 17 360,-8-19-180,2 4 22,6 15 158,-8-12-78,0 4 126,8 8-48,-12-11 552,-2 4-276,14 7-276,-11-2 786,0 1-392,11 1-394,-13 1 728,2 3-364,11-4-364,-9 6 406,2 1-202,7-7-204,-9 12 150,3 1-76,6-13-74,-7 14 78,4 2-40,3-16-38,0 20 28,2-3-14,-2-17-14,1 16-2,1-3 2,-2-13 0,6 15-52,1-4 26,-7-11 26,7 10-146,-1-3 74,-6-7 72,13 7-228,-2-3 114,-11-4 114,13 2-310,0-1 156,-13-1 154,13-2-178,1-3 90,-14 5 88,14-7-108,-7-1 54,-7 8 54,7-11-204,0-1 102,-7 12 102,7-16-250,-6 6 124,-1 10 126,2-22-338,-5 3 168,3 19 170,-3-18-364,-1 7 182,4 11 182,-7-17-176,-1 1 88,8 16 88,-12-13-84,3 7 42,9 6 42,-13-8 220,4 4-110,9 4-110,-16-2 478,7 2-238,9 0-240,-14 7 536,7-1-268,7-6-268,-12 14 366,8-5-184,4-9-182,-6 18 92,2-3 106,4-15-198,-3 17 98,2-3 100,1-14-198,1 15 246,2-1-122,-3-14-124,7 14 226,-2-7-114,-5-7-112,11 10 40,-4-4-20,-7-6-20,9 5-142,4-3 72,-13-2 70,11 0-36,-4-3-250,-7 3 286,16-6-142,-8 1-166,-8 5 308,10-13-154,-4 3-186,-6 10 340,5-15-170,-3 2-196,-2 13 366,3-20-182,-5 2-234,2 18 416,-1-11-208,-1-1-196,2 12 404,-12-16-298,5 7 150,7 9 148,-8-6-102,2 3 50,6 3 52,-14-6 322,4 6-160,10 0-162,-11 2 488,5 1-244,6-3-244,-9 9 510,1-1-254,8-8-256,-7 11 336,2-4-168,-2 6 152,6-2-160,1-11-160,-1 10 292,1-2-146,4 7 134,1-4-140,-5-11-140,6 10 206,2-1-102,-8-9-104,5 5 68,4 2-34,-9-7-34,7 5-96,2 0 48,-9-5 48,12 1-176,0-1 88,-12 0 88,12-4-212,-8 2 106,-4 2 106,11-7-400,-8-2 200,-3 9 200,4-10-304,-1 0 152,-3 10 152,0-14-68,1 3 34,-1 11 34,-2-12 58,-1 4-28,3 8-30,-6-8 246,0 2-122,6 6-124,-8-7 206,2 4-104,6 3-102,-9-4 256,-4 5-128,13-1-128,-6 2 296,-1 0-148,7-2-148,-7 8 234,2 4-118,5-12-116,-2 13 170,2-2-84,0-11-86,0 19 42,3-4 24,-3-15-66,0 17 32,0-7 84,0-10-116,6 13 66,2-2-32,-8-11-34,11 10-80,-5-5 40,-6-5 40,6 3-232,1 0 116,-7-3 116,5 1-386,4-2 194,-9 1 192,7-4-528,-3 1 264,-4 3 264,8-6-452,-4-2 226,-4 8 226,0-13-114,-1 2-126,1 11 240,-3-10-120,-1-1-4,4 11 124,-7-16-18,1 8 8,6 8 10,-9-11 316,2 6-158,7 5-158,-7-5 478,-2 2-238,9 3-240,-8 1 440,2 1-220,6-2-220,-8 2 290,0 1-146,8-3-144,-4 4 104,3 2-52,1-6-52,-2 4-34,3-1 18,-1-3 16,0 3-260,1-3 130,-1 0 130,0-1-738,3-4 370,-3 5 368,2-5-1712,1-1 856,-3 6 856,2-16-3562,1 7 1782,-3 9 1780,0 0 0</inkml:trace>
  <inkml:trace contextRef="#ctx0" brushRef="#br0" timeOffset="1575">120 1449 6735,'0'0'1196,"0"0"-598,0 0-598,-3 0 1812,2 0-906,1 0-906,-3 3 1348,0 1-674,3-4-674,-3 4 1110,2 4-556,1-8-554,-1 8 902,1-1-450,0-7-452,2 14 794,1 0-398,-3-14-396,4 15 742,-1-4-370,-3-11-372,7 14 1014,-4-1-508,-3-13-506,6 11 810,1 0-406,-7-11-404,8 8 386,4-1-192,-12-7-194,8 5 168,-1-1-84,-7-4-84,10 3 42,-1-1-20,-9-2-22,8 0 10,2-2 64,-10 2-74,8-5 36,0-3 126,-8 8-162,6-8 190,-3-1-96,-3 9-94,4-14-12,-3 0 6,-1 14 6,-2-17-80,-2 2 40,4 15 40,-7-22-20,-1 5 10,8 17 10,-9-19 296,0 6-148,9 13-148,-12-16 242,0 5-122,12 11-120,-11-8 60,0 5 548,11 3-608,-14 0 304,2 2 604,12-2-908,-14 5 1022,3 1-512,11-6-510,-10 11 644,3 4-322,7-15-322,-7 19 160,2-2 16,5-17-176,-4 29 88,0-6 128,4-23-216,-1 24 108,6-2 38,-5-22-146,7 26 74,3-5 166,-10-21-240,9 16 184,-3-7-92,-6-9-92,13 16 22,-3-8-10,-10-8-12,12 6-282,1-5 140,-13-1 142,13 1-574,-1-3 286,-12 2 288,13-4-608,-3 0 304,-10 4 304,14-11-468,-5-1 234,-9 12 234,6-17-352,-1 2 176,-5 15 176,1-29-448,-3 5 224,2 24 224,-5-26-112,0 9-64,5 17 176,-10-25-88,-1 4-28,11 21 116,-11-15 14,-2 1-8,13 14-6,-13-11 412,1 5-206,12 6-206,-11-3 746,2 0-372,9 3-374,-10 2 726,-2 0-362,12-2-364,-10 9 538,6-2-270,4-7-268,-6 17 302,4 3-150,2-20-152,-3 19 152,1-3-76,2-16-76,4 29 210,3-7-106,-7-22-104,7 22 124,2-5-62,-9-17-62,7 17 164,4-3-82,-11-14-82,11 14 60,-2-6-30,-9-8-30,12 8-56,1-4 28,-13-4 28,12 2-326,-4-1 162,-8-1 164,17-6-478,-7-1 240,-10 7 238,11-8-400,-4-1 200,-7 9 200,8-21-196,-2 2 98,-6 19 98,1-23-160,0 5 80,-1 18 80,-3-32-308,-3 6 154,6 26 154,-7-23-78,1 4-260,6 19 338,-15-23-170,2 4 34,13 19 136,-13-13-136,-1 1 68,14 12 68,-18-10 290,3 6-146,15 4-144,-15-4 72,4 6 504,11-2-576,-14 3 288,1 6 248,13-9-536,-11 10 268,4 2 150,7-12-418,-6 17 210,1 6 42,5-23-252,-1 21 202,-1-3-100,2-18-102,5 29 202,0-6-100,-5-23-102,6 22 118,1-5-58,-7-17-60,12 20 86,2-4-44,-14-16-42,8 8-6,2-1 2,-10-7 4,13 5-238,0-4 120,-13-1 118,13 2-372,-2-4 186,-11 2 186,11-5-296,-2-1 148,-9 6 148,8-10-74,-2-1 36,-6 11 38,5-20-278,-1 3 138,-4 17 140,0-18-366,-2 4 184,2 14 182,-6-24-464,0 3 232,6 21 232,-11-20-336,3 8 168,8 12 168,-13-16-96,3 7 48,10 9 48,-11-7 184,2 2-92,9 5-92,-12-2 518,2 5-258,10-3-260,-11 8 694,2-1-348,9-7-346,-11 19 578,6-1-290,5-18-288,-4 20 332,3-3-166,1-17-166,0 22 256,-2-3-128,2-19-128,4 17 64,-3-3-32,-1-14-32,8 16 16,1-7-8,-9-9-8,5 6 340,0-3-170,-5-3-170,8 4-12,2-3 6,-10-1 6,9-2-146,-4 0 72,-5 2 74,8-7-180,1-2 90,-9 9 90,6-13-214,-2 3 108,-4 10 106,3-18-242,-2 3 122,-1 15 120,0-15-60,-2 4-26,2 11 86,-5-12-44,1 3-10,4 9 54,-6-7 46,0 2-24,6 5-22,-9-3 368,1 2-184,8 1-184,-7 1 372,0 1-186,7-2-186,-8 5 284,2 1-142,6-6-142,-5 8 72,0-2 92,5-6-164,-5 8 82,4 0 2,1-8-84,-2 6 70,2 1-34,0-7-36,-2 3 10,2 1-6,0-4-4,4 2-102,0 1 52,-4-3 50,3 0-274,3 1 138,-6-1 136,5 0-424,4-1 212,-9 1 212,6-1-518,4-2 258,-10 3 260,9-3-658,-2-2 330,-3 0-224,0-1 276,-4 6 276,3-5-138,-2 0 28,-1-2 56,-1 2 70,1 5-16,-1-6 204,-2 3-102,3 3-102,-4-5 336,-1 2-168,5 3-168,-3-4 304,-2 3-152,5 1-152,-3-1 144,-1 0-72,4 1-72,-1 0 120,-1 0-60,-2 1-2,2 1-30,2-2-28,0 2-202,-1 2 102,1-4 100,1 6-450,1-1 224,-2-5 226,2 5-672,1 1 336,0-2-1006,1-3 672,-4-1 670,5 0-2596,-2-2 1298,-3 2 1298,0 0 0</inkml:trace>
  <inkml:trace contextRef="#ctx0" brushRef="#br0" timeOffset="2549">77 99 4423,'0'0'176,"0"0"-176,0 0 88,0 0 1344,0 0-2952,0 0 3808,0 0-1904,0 0-3056,0 0 5880,0 0-2940,0 0-3744,2 0 8006,-3 0-4002,1 0-528,-2 0 1464,2 0-732,0 0-732,0 0 1490,2 0-746,-2 0-744,-1 0 1278,2 5-640,-1-5-638,0 7 908,1 1-454,-1-8-454,1 12 698,-1-1-348,0-11-350,-1 16 282,2-5-140,-1-11-142,0 18 30,0-5-14,0-13-16,2 15 8,-1-2-4,-1-13-4,0 17-6,0 1 2,0-18 4,-1 21 46,-1-7-22,2-14-24,0 26 408,-1-9-204,1-17-204,0 21 302,-2-5-152,2-16-150,1 30 276,0-11-138,-1-19-138,-1 23 68,1-6 466,0-17-534,2 22 268,0-5 46,-2-17-314,0 21 156,3-6 366,-3-15-522,2 22 262,0-3-88,-2-19-174,3 17 104,0-3-52,-3-14-52,1 20-138,1-1 68,-2-19 70,2 17-190,-2 0 94,0-17 96,2 24-132,-1 2 66,-1-26 66,1 19-32,-1-3 176,0-16-144,1 22 72,-1-2 516,0-20-588,0 21 662,0-3-332,0-18-330,1 20 486,0-3-242,-1-17-244,2 16 182,-1-6-92,-1-10-90,1 15-50,1-2 24,-2-13 26,1 13-56,1-1 28,-2-12 28,2 15 102,-1-1-52,-1-14-50,2 13 150,1 0-76,-3-13-74,1 16 186,1-2-94,-2-14-92,1 14 298,1 0-148,-2-14-150,1 19 306,1-4-152,-2-15-154,1 14 60,0-1-30,-1-13-30,2 18 8,-1-2-4,-1-16-4,1 14 2,-1-3-2,0-11 0,0 15 40,1-2-20,-1-13-20,0 13 138,0-4-68,0-9-70,0 14 158,0-2-78,0-12-80,1 12 80,-1-1-40,0-11-40,0 14 108,0-2-54,0-12-54,0 7 82,0 0-40,0-7-42,0 11 52,2-2-26,-2-9-26,0 7 70,0 0-36,0-7-34,0 11 102,0-2-52,0-9-50,1 12-6,0-5 2,-1-7 4,0 10-78,1 2 40,-1-12 38,0 10-228,1-1 114,-1-9 114,1 10-360,-1-2 180,0-8 180,2 9-366,-2-2 182,0-7 184,1 5-924,-1 0 462,0-5 462,1 5-232,-1-2-968,0-3 1200,0 1-600,0-1-2080,0 0 2680,0 2-1340,0-2 1340</inkml:trace>
  <inkml:trace contextRef="#ctx0" brushRef="#br0" timeOffset="3683">1193 2909 5895,'-11'0'0,"3"-4"0,8 4 0,-14-6 1640,6 4-820,8 2-820,-9-4 1582,2 3-790,7 1-792,-5 3 1552,0 0-776,5-3-776,-2 9 1884,-1-2-942,3-7-942,3 16 472,-1-1 1128,-2-15-1600,5 15 800,0-3 652,-5-12-1452,12 20 1770,-3-9-886,-9-11-884,12 14 1036,-2-4-518,-10-10-518,12 8 350,0-2-174,-12-6-176,12 3 24,-2 0-12,-10-3-12,13 1-308,-1-5 154,-12 4 154,10-4-136,-1-1 68,-9 5 68,8-9-34,-2-5 60,-6 14-26,3-12 14,-4-1 60,1 13-74,-5-19 150,0-2-74,5 21-76,-11-23 150,2 6-76,9 17-74,-19-28 302,1 8-152,18 20-150,-18-19 212,5 8-106,13 11-106,-26-15 348,8 8-174,18 7-174,-14-4 468,4 4 298,10 0-766,-13 5 382,2 4 222,11-9-604,-7 17 302,3-4-152,4-13-150,-3 28 284,5-3-142,-2-25-142,4 24 126,1-7-62,-5-17-64,10 31 160,-1-12-80,-9-19-80,10 16 60,0-4-30,-10-12-30,16 17-14,-4-7 8,-12-10 6,13 8-148,-4-6 74,-9-2 74,14 2-320,-2-4 160,-12 2 160,10-3-476,-2-2 238,-8 5 238,9-11-320,-4 0 160,-5 11 160,5-16-136,-5 4-20,0 12 156,-3-26-78,-7 1-20,10 25 98,-11-26-50,2 8 26,9 18 24,-21-32-80,-1 6 40,22 26 40,-21-18 8,6 6-4,15 12-4,-20-11 350,2 4-176,18 7-174,-13-2 564,4 2-282,9 0-282,-12 7 632,2 2-316,10-9-316,-6 17 470,5-2-234,1-15-236,2 30 118,5-5 0,-7-25-118,11 28 60,-3-10 102,-8-18-162,16 28 112,-1-8-56,-15-20-56,17 17 56,-4-3-28,-13-14-28,22 17-6,-6-7 4,-16-10 2,18 10-94,-5-6 48,-13-4 46,16 4-156,-3-5 78,-13 1 78,12-4-82,-5-1 40,-7 5 42,8-11-20,-5-5-182,-3 16 202,-1-23-102,-3 7-108,4 16 210,-11-30-186,-2 5 94,13 25 92,-15-25-262,3 8 130,12 17 132,-22-23-82,3 8 42,19 15 40,-16-12 164,3 5-82,13 7-82,-15-6 308,3 4-154,12 2-154,-8 1 350,1 2-176,7-3-174,-6 10 304,5 3-152,1-13-152,3 15 124,1 2-62,-4-17-62,8 23 38,1-3-18,-9-20-20,7 14 18,2-1-10,-9-13-8,9 14 4,2-5-2,-11-9-2,9 10-22,-2-6 10,-7-4 12,9 7-170,-3-4 86,-6-3 84,5 1-266,0-1 132,-5 0 134,3-2-394,-2-4 196,-1 6 198,0-11-422,-2 4 210,2 7 212,-6-15-506,-1 2 254,7 13 252,-8-13-774,1 1 386,7 12 388,-8-12-1078,2 3 540,6 9 538,-5-8-1878,-1 2 938,6 6 940,-2-4-3178,2 0 1590,0 4 1588,0 0 0</inkml:trace>
  <inkml:trace contextRef="#ctx0" brushRef="#br0" timeOffset="4510">212 1613 3047,'0'0'1268,"0"-3"-634,0 3-634,0-2 1216,0 0-608,0 2-608,0-3 652,0 1-326,0 2-326,0 0 428,0 0-214,0 0-856,0 1 1688,0 3-844,0-4-202,0 8 1044,5 1-522,-5-9-522,7 12 806,0-3-404,-7-9-402,11 17 998,1 4-500,-12-21-498,15 21 1150,-5-7-576,-10-14-574,22 35 1032,-7-10-516,-15-25-516,20 26 926,-9-8-462,-11-18-464,27 35 828,-10-9-414,-17-26-414,18 33 386,-8-16-192,-10-17-194,27 40 508,-7-12-254,-20-28-254,18 28 296,-1-8-148,-17-20-148,21 34 162,-2-9-82,-19-25-80,19 28 28,-7-9-14,-12-19-14,21 30-16,-3-5 8,-18-25 8,15 19-12,-3-1 6,-12-18 6,20 27 168,-5-4-84,-15-23-84,14 23 530,-2-6-264,-12-17-266,17 28 604,0-4-302,-17-24-302,14 20 480,-5-5-240,-9-15-240,16 27 216,0-6-108,-16-21-108,14 18 58,-3-1-30,-11-17-28,16 23 10,-1-4-4,-15-19-6,11 15-58,1-2 30,-12-13 28,18 26-86,-4-7 42,-14-19 44,16 19-22,-8-7 60,-8-12-38,17 18 18,-4-4 76,-13-14-94,10 10 158,-2 2-78,-8-12-80,16 15 148,-5-1-74,-11-14-74,12 13 38,-3-2-20,-9-11-18,13 16 26,-3-4-14,-10-12-12,9 12 6,-2-4 78,-7-8-84,8 14 42,0-4 106,-8-10-148,6 9 78,-1-4-38,-5-5-40,7 10-116,0-2 58,-7-8 58,6 9-94,0-3 48,-6-6 46,7 9 20,-1-1-10,-6-8-10,7 9 114,-3-3-58,-4-6-56,7 8 156,-2-1-78,-5-7-78,6 8 80,-2-2-40,-4-6-40,7 9-84,1 0 42,-8-9 42,4 7-438,2-3 218,-6-4 220,6 7-610,0-1 306,-6-6 304,3 5-880,2-3 440,-5-2 440,2 4-1644,1-2 822,-3-2 822,0 1-1984,0-1 992,0 0 992,-3-1-2500,-1-4 1250,4 5 1250,0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7:0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1459 726 6679,'0'0'0,"0"0"0,0 6 0,0-6 0,0 6 820,0-1-410,0-5-410,6 7 2050,0-1-1026,-6-6-1024,7 6 1216,-1-2-608,-6-4-608,14 7 812,0-1-406,-14-6-406,13 6 204,-1-3 170,-12-3-374,18 6 186,1-1 700,-19-5-886,14 2 444,0-2-22,-14 0-422,19 0 210,-5-1-104,-14 1-106,13-2 588,-5-2-294,-8 4-294,8-6 572,-2-3-286,-6 9-286,4-9 142,-4 1 22,0 8-164,-3-12 82,-2-1 118,5 13-200,-9-13 100,0 3-50,9 10-50,-18-18 274,0 0-138,18 18-136,-20-12 672,5 1-336,15 11-336,-24-13 552,3 5-276,21 8-276,-17-6 454,6 4-226,11 2-228,-13 1 514,4 1-258,9-2-256,-6 7 552,2 1-276,4-8-276,-2 17 302,3 0-150,-1-17-152,4 20 200,2-3-100,-6-17-100,12 24 298,-2-4-148,-10-20-150,9 15 178,-2-5-88,-7-10-90,14 15 148,-3-6-74,-11-9-74,11 7 34,1-2-18,-12-5-16,13 4-384,-2-4 192,-11 0 192,10-2-488,-3 0 244,-7 2 244,7-7-522,-1 0 260,-6 7 262,5-12-214,-4 3 106,-1 9 108,-1-16-62,-4 0 32,5 16 30,-6-18 148,-2 4-74,8 14-74,-16-24 378,0 3-190,16 21-188,-15-16 94,2 2 94,13 14-188,-21-14 94,2 1 28,19 13-122,-15-7 158,2 4-78,13 3-80,-15-2 420,6 2-210,9 0-210,-8 5 424,2-1-212,6-4-212,-5 14 478,2 0-238,3-14-240,-2 17 232,1-4-116,1-13-116,4 18 398,0-1-200,-4-17-198,5 14 100,2-4 138,-7-10-238,13 14 118,-7-6 26,-6-8-144,5 5 28,2-1-14,-7-4-14,10 2-294,1-2 148,-11 0 146,7-2-442,0-2 222,-7 4 220,8-5-510,0-3 254,-8 8 256,7-9-128,-2 0-240,-5 9 368,4-14-184,-1-2 92,-3 16 92,-1-16 62,-1 4-30,2 12-32,-5-18 116,-4 0-58,9 18-58,-9-14 60,1 5-30,8 9-30,-14-13-80,-4 0 40,18 13 40,-18-7-16,1 2 8,17 5 8,-20-2 280,3 2-140,17 0-140,-16 6 410,4 0-206,12-6-204,-16 11 554,5 9-276,11-20-278,-5 15 586,0 5-292,5-20-294,4 30 546,2-3-272,-6-27-274,5 23 404,-5-23-404,6 19 202,10 8 92,1-8-148,-17-19-146,20 19 98,-6-11-50,-14-8-48,25 12-148,-3-5 74,-22-7 74,22 4-316,-4-4 158,-18 0 158,25-5-520,-3-2 260,-22 7 260,16-9-670,-4-1 336,-12 10 334,14-15-872,-4-1 436,-10 16 436,4-17-850,-4 2 426,0 15 424,-7-27-890,-5 4 446,12 23 444,-16-23-650,3 9 324,13 14 326,-28-23-506,7 10 252,21 13 254,-25-12 326,7 5-164,18 7-162,-34-7 966,11 5-482,23 2-484,-18 0 1086,3-1-544,15 1-542,-15 6 920,5 1-460,10-7-460,-9 9 702,5 2-352,4-11-350,0 19 468,5 1-234,-5-20-234,8 20 116,1-4 14,-9-16-130,13 21 66,5-3 42,-18-18-108,18 13 102,-5-3-50,-13-10-52,19 9 26,-3-3-14,-16-6-12,18 3-62,-4-2 32,-14-1 30,18-1-304,-5-3 152,-13 4 152,13-6-76,-3 0-298,-10 6 374,7-12-186,-2 2-292,-5 10 478,-1-14-922,0 1 460,1 13 462,-8-21-862,-7 1 430,15 20 432,-16-17-696,0 1 348,16 16 348,-22-16-530,1 6 264,21 10 266,-24-6-144,14 3 72,-14 3 584,9 5-256,15-5-256,-12 7 916,5 2-458,7-9-458,-7 16 1058,4 1-530,3-17-528,0 21 844,1-6-422,-1-15-422,7 25 648,4-6-324,-11-19-324,11 15 374,-4-5-188,-7-10-186,18 13 86,-6-7-44,-12-6-42,16 3-270,-7-3 134,-9 0 136,13-3-648,1-3 324,-14 6 324,13-8-858,-7-3 430,-6 11 428,6-14-1448,-1-2 724,-5 16 724,0-18-2718,-4 2 1360,4 16 1358,-7-20-4824,7 20 4824</inkml:trace>
  <inkml:trace contextRef="#ctx0" brushRef="#br0" timeOffset="765">1 1 4807,'0'0'1344,"0"0"-672,0 0-672,0 0 1060,0 0-530,0 0-2120,0 0 3446,0 2-1632,0-2-224,0 5 112,0-2 96,0-3-208,2 4 884,3-2-442,-5-2-442,5 4 926,-1-1-464,-4-3-462,7 5 904,0-2-452,-7-3-452,16 6 978,-1 0-490,-15-6-488,17 9 1170,0-2-586,-17-7-584,39 13 860,-2 4-430,-37-17-430,37 12 624,-6 3-312,-31-15-312,59 25 700,-12-7-350,-47-18-350,46 16 174,-15-2 298,-31-14-472,57 25 236,-19-5 18,-38-20-254,31 16 150,-3-3-74,-28-13-76,36 18-58,-4-1 28,-32-17 30,30 15-94,-8-3 46,-22-12 48,36 18 16,-7-3-8,-29-15-8,27 14 56,-7-5-28,-20-9-28,34 18-30,-6-5 16,-28-13 14,29 16-100,-12-7 50,-17-9 50,36 17-156,-9-4 78,-27-13 78,24 13-144,-6-4 72,-18-9 72,27 15-172,-6-3 86,-21-12 86,18 10-178,3 1 88,3 3 70,-5-3 10,-19-11 10,20 10 202,-5-2-100,-15-8-102,20 12 450,-3-3-224,-17-9-226,18 11 328,-7-5-164,-11-6-164,19 10 462,-4-2-230,-15-8-232,16 9 172,-3-4-86,-13-5-86,18 10 118,-1-2-58,-17-8-60,17 7 30,-3 0 24,-14-7-54,19 9 28,1 1-70,-20-10 42,20 9-62,-6-3 32,-14-6 30,20 9 40,-6-2-20,-14-7-20,13 7 62,-3-2-30,-10-5-32,14 7 376,-4-2-188,-10-5-188,8 5 94,-1-3 48,-7-2-142,4 3 72,-1-3-196,-3 0 124,0 2-870,0-4 434,0 2 436,-5-1-2438,-4-5 1220,9 6 1218,0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7:1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957 157 1935,'0'0'888,"0"0"-444,0 0-444,0 0 386,0 0-194,0 0-770,0 0 1236,0 0-618,0 0-738,0 0 1180,0 0-590,0 0-266,0 0 298,0 0-148,0 0 524,0-5-1004,0 2 502,0 3 202,0-5-370,0 2 186,0 3 184,0-3-412,0 1 206,0 2 206,0-1-120,0 0 60,0 1 60,0-3 682,0 2-340,0 1-342,0 0 614,-3-1-306,3 1-308,-2-2 1750,-3 0-876,5 2-874,-4-1 438,1-2-220,3 3-218,-6-1 1862,3-2-930,3 3-932,-4-1 2806,1 0-1404,3 1-1402,-4-1 1690,0 2-844,4-1-846,-5 2 1194,3-2-596,2 0-598,-3 5 894,2 3-446,1-8-448,1 11 224,-2-4 312,1-7-536,2 10 268,3 3 66,-5-13-334,4 7 374,-1 0-186,-3-7-188,7 11 426,0-3-214,-7-8-212,11 7 122,-5 0-60,-6-7-62,11 5-66,0-2 34,-11-3 32,10 1-16,1 2-124,-11-3 140,15-3-70,-3 2 122,-12 1-52,13-3 26,-3-2 488,-10 5-514,10-8 256,-3-2 476,-7 10-732,5-14 366,-1 3-26,-4 11-340,1-20 170,-1 1 42,0 19-212,-1-19 122,-5 4-60,6 15-62,-9-23 78,-3 4-38,12 19-40,-12-15 292,3 3-146,9 12-146,-14-13 438,2 5-220,12 8-218,-12-5 546,2 3-274,10 2-272,-14 2 536,1 3-268,13-5-268,-11 9 134,3 2 142,8-11-276,-8 21 138,0-1-42,8-20-96,-7 21 32,3-6-16,4-15-16,-2 27 28,3-8-14,-1-19-14,1 15 72,1-3-36,-2-12-36,5 14 34,0-6-18,-5-8-16,7 8-80,1-1 40,-8-7 40,10 5-372,0-3 186,-10-2 186,12 0-360,-4 0 180,-8 0 180,14-7-374,-2 0 186,-12 7 188,12-11-134,-5 3 68,-7 8 66,10-20 222,-4 4-110,-6 16-112,3-22 92,-1 8-46,-2 14-46,-3-25 54,0 8-26,3 17-28,-7-17 106,0 3-54,7 14-52,-12-15 282,2 4-140,10 11-142,-12-9 418,-2 1-208,14 8-210,-17-5 512,2 6-256,15-1-256,-17 3 128,4 0 252,13-3-380,-14 11 190,2 0 86,12-11-276,-11 17 194,6-4-98,5-13-96,-6 20 168,3 1-84,3-21-84,-2 21 166,3-7-82,-1-14-84,5 18 98,0-3-50,-5-15-48,9 11 24,-1-4 0,-8-7-24,17 8 12,-6-3-226,-11-5 214,17 4-446,-6-3 222,-11-1 224,19-1-512,-1-4 256,-18 5 256,12-4-392,0-1 196,-12 5 196,14-11-130,-3 3 66,-11 8 64,6-15-32,-2 3-56,-4 12 88,1-15-44,-1 4 30,0 11 14,-4-10 80,-1-1-40,5 11-40,-9-13 272,1 4-136,8 9-136,-10-6 312,2 0-156,8 6-156,-13-1 322,1 0-160,12 1-162,-10 2 324,2 4-162,8-6-162,-11 14 222,4-1-112,7-13-110,-7 23 96,4-12-48,3-11-48,-3 19 128,4-2-64,-1-17-64,3 13 48,-1-2-24,-2-11-24,6 12 8,0-1-4,-6-11-4,7 9-106,-1-5 52,-6-4 54,10 6-206,2-4 102,-12-2 104,10 1-308,0-1 154,-10 0 154,10-3-296,1-2 148,-11 5 148,9-5-94,-2 0 46,-7 5 48,10-13-92,-6-3 46,-4 16 46,4-11-170,-3-4 84,-1 15 86,0-19-198,-2 5 98,2 14 100,-5-15-62,-2 4 32,7 11 30,-9-15 24,-1 7-12,10 8-12,-10-9 70,2 5-34,-3 3 158,-2 1-98,13 0-96,-14 5 48,6-1 64,8-4-112,-14 12 56,4-7-36,10-5-20,-9 12-182,1-2 92,8-10 90,-5 7-218,4 0 110,1-7 108,-1 2-442,2 0 220,-1-2 222,5 0-1592,2-1 796,-7 1 796,9-7-398,-2-1-2360,-7 8 2758,17-14-1380,-17 14 1380</inkml:trace>
  <inkml:trace contextRef="#ctx0" brushRef="#br0" timeOffset="910">0 1527 2959,'0'0'1040,"0"0"-520,0 0-520,0 0 1900,0 0-950,0 0-3800,5 0 7036,-2 0-3518,-3 0-668,6 0 1202,-1-3-602,-5 3-600,7-4 1196,-4 0-598,-3 4-598,6-6 984,-1 0-492,-5 6-492,10-10 842,-2 0-422,-8 10-420,7-10 760,2-2-380,-9 12-380,12-17 190,-1 0 452,-11 17-642,12-20 322,-3 4 82,-9 16-404,18-23 738,-2-1-368,-16 24-370,17-23 328,-7 9-164,-10 14-164,24-33 2,-7 8 0,-17 25-2,20-27 120,-6 9-60,-14 18-60,28-39 398,-8 11-198,-20 28-200,21-28 60,-3 3-30,-18 25-30,30-39 14,-8 7-58,-22 32 44,20-34-22,-6 14 86,-14 20-64,31-39 160,-11 7-80,-20 32-80,16-25 100,-4 8-50,-12 17-50,22-31 50,-8 8-26,-14 23-24,13-21-4,-1 3 2,-12 18 2,17-26-120,-1 3 60,-16 23 60,14-19-190,-4 3-14,-10 16 204,19-24-102,-6 6-28,-13 18 130,14-20-66,-6 7 34,-8 13 32,14-22-64,-2 3 32,-12 19 32,10-17 104,0 3-52,-10 14-52,11-18 150,-2 2-76,-9 16-74,10-15 130,-3 5-66,-7 10-64,9-14 212,1 0-106,-10 14-106,8-13 106,-2 5-54,-6 8-52,10-16-86,-1 3 44,-9 13 42,8-11-414,-1-1 208,-7 12 206,10-15 36,-3 3-18,-7 12-18,7-10 358,0-2-92,-7 12-266,9-12 134,-5 4 312,-4 8-446,5-7 224,0 0-112,-5 7-112,4-7 360,0 1-180,-4 6-180,3-6 234,0 4-118,-3 2-116,2-6 418,2 1-208,-4 5-210,4-7 120,0 1-60,-4 6-60,6-8 110,-2 2-54,-4 6-56,5-7 20,0 2-10,-5 5-10,7-9 4,0 1-298,-7 8 294,6-8-146,-2 2-400,-4 6 546,5-8-756,1 1 378,-6 7 378,3-6-710,1 0-176,-4 6 886,6-7-444,-3 2 130,-3 5 314,2-4-156,0 1 78,-2 3 78,2-2-24,-2 1 12,0 1 12,2-2-74,-2 2 38,0 0 36,0-2-18,0 4-376,0-2 394,0 0-196,-1 0-1884,1 0 2080,0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7:1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8055,'0'0'676,"0"0"-338,0 0-338,0 0 2150,0 0-1076,0 0-4298,0 0 6986,0 0-3646,0 0-3994,0 0 7814,0 0-4122,0 0-3564,0 0 7442,0 0-3720,0 0-3636,5 0 7526,-3 0-3456,-2 0-406,5 0 204,-3-2 598,-2 2-802,5-5 400,-3 3-200,-2 2-200,1-6 770,1 2-386,-2 4-384,0-4 480,-2 1-240,2 3-240,-1-4 120,-1 1 428,2 3-548,-2-1 274,-2-2-128,4 3-146,-3 1-520,-1-1 260,4 0 260,-2 1-1134,-1 0 566,3-1 568,-1 2-2692,1 3 1346,0-5 1346,0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7:1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131 201 679,'0'-3'112,"0"-2"-56,0 5-56,0-4 732,0 0-166,0 4-566,0-7 282,0 3 704,0 4-986,0-6 492,0 1-246,0 5-246,0-4 1264,0 0-632,0 4-632,0-6 1780,0 3-890,0 3-890,0-1 2350,-4-1-1176,4 2-1174,-3-1 2044,0 2-1022,3-1-1022,-5 3 1516,0-3-758,5 0-758,-3 4 1086,1 0-542,2-4-544,-5 9 272,3-1 488,2-8-760,-2 6 380,2 0 186,0-6-566,2 8 878,1-1-438,-3-7-440,4 6 636,-1-1-318,-3-5-318,6 3 158,1 0-78,-7-3-80,8 3 372,-2 0-186,-6-3-186,8 1 702,4 0-352,-12-1-350,9-1 176,1-2-88,-10 3-88,9-5 44,0-1-130,-9 6 86,10-7-44,0 0-130,-10 7 174,6-11-238,-1 1 118,-5 10 120,1-9-116,-1-3 58,0 12 58,-4-13-40,1 1 20,3 12 20,-7-15-42,0 4 20,7 11 22,-15-14 50,4 6-26,11 8-24,-10-9 280,-4 3-140,14 6-140,-15-4 514,4 3-256,11 1-258,-14 4 484,3-2-242,11-2-242,-11 9 322,-1 2-162,12-11-160,-10 13 192,5-3-96,5-10-96,-7 21 256,4-4-128,3-17-128,-2 17 288,3-6-144,-1-11-144,4 16 164,-1-5-82,-3-11-82,7 11 214,-1-2-108,-6-9-106,9 8 18,1 0-10,-10-8-8,11 6-200,-2-1 100,-9-5 100,14 2-242,-2-1 122,-12-1 120,13-1-316,-4 1 58,-9 0 258,17-8-130,-4-4-138,-13 12 268,9-13-134,-2 3 66,-7 10 68,11-20-154,-6 2 78,-5 18 76,1-15-154,-1 1 76,0 14 78,-6-22-2,-2 5 0,8 17 2,-10-20 212,2 7-106,8 13-106,-19-24 320,3 9-160,16 15-160,-15-13 456,2 7-228,13 6-228,-20-6 114,4 5 192,16 1-306,-18 3 152,5 2 140,13-5-292,-17 14 318,4 3-158,13-17-160,-11 18 228,4-4-114,7-14-114,-6 25 304,4-6-152,2-19-152,0 23 272,0-9-136,0-14-136,6 25 236,0-8-118,-6-17-118,8 15 104,1-2-52,-9-13-52,16 14 26,-1-4-50,-15-10 24,15 6-12,-2-3-218,-13-3 230,23 2-398,-10-4 198,-13 2 200,17-5-364,-5 0 182,-12 5 182,20-15-386,-2-2 192,-18 17 194,10-20-312,-3 6 156,-7 14 156,6-32-154,-2 10 76,-4 22 78,-1-22-286,1 6 142,0 16 144,-9-23-28,-3 2 14,12 21 14,-16-15 238,3 3-120,13 12-118,-17-9 492,0 3-246,17 6-246,-16-3 506,1 3-252,15 0-254,-24 8 374,6 2-186,18-10-188,-17 14 222,4 2-112,13-16-110,-12 23 152,2-4-76,10-19-76,-7 17 190,3 2-96,4-19-94,-3 22 140,3-4-70,0-18-70,3 14 50,-1-4-24,-2-10-26,8 10 0,0-3 0,-8-7 0,10 7-156,1-3 78,-11-4 78,16 2-306,1-2 152,-17 0 154,17-5-396,-6 1 198,-11 4 198,15-12-488,-2 0 244,-13 12 244,12-17-662,-4 7 332,-8 10 330,7-15-730,-2-2 366,-5 17 364,2-17-574,-4 5 286,2 12 288,-4-16-180,-4 3 90,8 13 90,-9-10 312,2 5-156,7 5-156,-17-5 78,6 4 656,11 1-734,-17 3 368,7 2 476,10-5-844,-19 13 874,6 1-438,13-14-436,-9 15 486,2-3-242,7-12-244,-7 21 334,3-5-168,4-16-166,-1 14 200,2-3-100,-1-11-100,3 10 58,2-1-30,-5-9-28,9 7-46,-3-4 24,-6-3 22,11 4-12,2-3-146,-13-1 158,12-4-78,-4 3-158,-8 1 236,13-5-358,-4-2 180,-9 7 178,11-14-406,-5 7 204,-6 7 202,5-11-862,0-3 432,-5 14 430,2-12-1212,0 4 606,-2 8 606,-2-10-1368,1 3 684,1 7 684,-3-4-1962,-1 0 982,4 4 980,-6-2-2844,-2 2 1422,8 0 1422,0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7:1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1 410 4303,'0'0'1284,"0"0"-642,0 0-642,0 0 1966,0 0-72,0 0-5754,0 0 8668,0 0-4010,0 0-6404,0 0 11610,0 0-5804,0 0-6404,0 0 13504,3 0-6752,-3 0-548,9 0 1114,-5 0-558,-4 0-556,11-3 278,-1 1 842,-10 2-1120,10-4 560,0 1 816,-10 3-1376,17-4 1516,0-2-758,-17 6-758,18-3 988,-3-2-494,-15 5-494,25-5 746,-4-2-372,-21 7-374,22-6 328,-8 2-164,-14 4-164,29-8 450,-5 0-226,-24 8-224,25-7 364,-8 3-182,-17 4-182,27-6 220,-4 0-110,-23 6-110,22-7 278,-3 2-138,-19 5-140,26-8 150,-4 1-76,-22 7-74,22-7 94,-4 2-48,-18 5-46,24-9 284,1 0-142,-25 9-142,27-10 266,-9 3-132,-18 7-134,35-9 474,-10 1-236,-25 8-238,24-6 158,-5 0-78,-19 6-80,27-6 120,-5 2-60,-22 4-60,22-6 106,-7 1-54,-15 5-52,25-9 34,-9 4-16,-16 5-18,18-5 32,-7 1-16,-11 4-16,19-7 56,-4 1-28,-15 6-28,13-5 202,0 2-100,-13 3-102,13-5 250,0 1-124,-13 4-126,13-4 202,-4 0-100,-9 4-102,14-5 154,-2 2-76,-12 3-78,15-6 66,-6 4-32,-9 2-34,11-4 52,0 1-26,-11 3-26,14-4 38,-5 1-20,-9 3-18,10-4 10,1 1-62,-11 3 52,12-4-26,-2 1-102,-10 3 128,12-3-108,-1 0 54,-11 3 54,10-4-72,1 2 36,-11 2 36,11-4-6,1 1 4,-12 3 2,13-4 30,-3 1-14,-10 3-16,12-4 60,3 1-30,-15 3-30,14-6 138,-3 4-68,-11 2-70,15-5 34,-2 0 24,-13 5-58,12-4 28,-2 0-18,-10 4-10,13-5 26,-1 1-14,-12 4-12,12-4 2,-4 1 0,-8 3-2,10-4-48,2 0 24,-12 4 24,9-4-64,0 2 32,-9 2 32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7:1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159 199 4007,'0'0'1716,"0"0"-858,0 0-858,2 0 1566,-1 0-784,-1 0-782,3 0 392,-1-4 492,-2 4-884,2-1 442,-2-4 342,0 5-784,3-2 1036,-1 0-518,-2 2-518,1-4 820,-1 1-410,-1-2 298,1 1-354,0 4-354,-2-3 642,0-3-320,-2-1 86,0 2-204,4 5-204,-3-6 370,-3 3-184,6 3-186,-7-5 260,1 2-130,6 3-130,-7-4 498,1 3-250,6 1-248,-6 1 124,0 0 474,6-1-598,-7 4 300,4-1 426,3-3-726,-5 7 946,2 5-472,3-12-474,-3 8 636,2 1-318,1-9-318,0 9 692,1-2-346,-1-7-346,3 3 550,0 4-276,2-4 128,1 6-202,-6-9-200,6 5 240,-6-5-240,5 2 120,5-1-60,-1-1-26,-9 0-34,10-2 18,-2 1-126,3-5-74,-1-2 92,-10 8 90,9-8-318,-2-1 160,-7 9 158,8-14-484,-2 1 242,-6 13 242,1-9-526,2-3 264,-3 12 262,0-15-524,-3 2 262,3 13 262,-3-16-302,-5 0 150,8 16 152,-8-16-120,-4 0 60,12 16 60,-12-13 358,3 4-178,9 9-180,-13-7 526,0 2-264,13 5-262,-15 0 676,3 2-338,12-2-338,-15 10 550,1 3-276,14-13-274,-13 16 414,4 0-208,9-16-206,-12 18 244,5 2-122,7-20-122,-6 19 312,4-5-156,2-14-156,-3 16 330,3-2-164,0-14-166,1 16 70,2-4-34,-3-12-36,3 13 10,2-7-6,-5-6-4,8 12 46,-2-5-22,-6-7-24,8 8 80,3-2-40,-11-6-40,9 5 28,-1-3-14,-8-2-14,11 2-90,2-1 46,-13-1 44,11-2-434,-2-1 216,-9 3 218,14-9-552,-3-1 276,-11 10 276,10-11-832,-4-4 416,-6 15 416,7-20-932,-5 0 466,-2 20 466,1-18-680,0 3 340,-1 15 340,-4-20-170,-6-3-104,10 23 274,-6-15-136,-3-1 144,9 16-8,-14-21 180,0 9-90,14 12-90,-12-9 216,2 2-108,10 7-108,-14-2 214,-2 3-106,16-1-108,-14 5 238,3 3-120,11-8-118,-17 21 248,7-3-124,10-18-124,-8 16 486,2-3-244,1 3-120,4 0 516,1-16-638,-1 10 318,2 2 294,1-1 26,4 0-320,-6-11-318,7 12 260,-1-8-130,-6-4-130,9 6 104,2-3-52,-11-3-52,10 2 138,-10-2-138,10 0 70,3-2-36,-2-1-16,-11 3-18,13-6-192,-3-1 96,-10 7 96,15-16-528,-6 7 264,-9 9 264,11-23-776,-4 11 388,-7 12 388,6-20-1010,-4 2 504,-2 18 506,0-18-860,-1 7 430,1 11 430,-6-18-400,0 8 200,6 10 200,-7-10 28,0 3-14,7 7-14,-12-3 436,1 3-218,11 0-218,-13 4 448,3 2-224,10-6-224,-14 11 436,4 1-218,10-12-218,-8 14 550,3-6-274,5-8-276,-6 14 650,1-2-326,5-12-324,-2 8 626,1-2-312,1-6-314,1 7 484,3 1-242,-4-8-242,4 3 142,0-1-72,3-1-58,0 0-6,-7-1-6,7 1-66,0-1 34,2-5-300,-1 1 166,-8 4 166,6-6-404,-1 1 202,-5 5 202,3-8-584,1 1 292,-4 7 292,1-5-536,-1 1 268,0 4 268,-2-4-134,-2-1 32,4 5 102,-4-3-52,4 3 52,-4-3 42,-2 3 376,2 0-208,4 0-210,-6 3 500,2 2-250,4-5-250,-5 3 242,2 1-122,3-4-120,-2 3 292,-1 1-146,3-4-146,0 4 130,0 2-66,0-6-64,3 5 68,-2 1-34,-1-6-34,2 4 18,2 0-18,-4-4 0,4 3 0,-1 2-84,-3-5 84,6-1-350,-2 4 176,-4-3 174,5 0-584,-2 0 292,-3 0 292,5-3-690,-1-1 344,-4 4 346,3-2-548,1-3 274,-2-1-196,1-3 236,-3 9 234,0-6-242,0 2 122,0 4 120,0-6-44,-2 1 22,2 5 22,-2-5 188,1 3-94,1 2-94,-4-1 484,-1 1-242,5 0-242,-3 1 168,-1 0-84,1 5-890,1 0 404,2-6 402,-2 2-1630,2 1 816,0-1-1974,2-2 1394,-2 0 1394,0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7:2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3471,'0'0'-28,"0"0"28,11 0-14,-3 0 1090,14 7 768,-2-1-922,-20-6-922,21 4 1384,-5 1-692,-16-5-692,33 9 1202,-1-1-600,-32-8-602,38 13 1308,-6-6-654,-32-7-654,67 18 1332,-12-2-666,-55-16-666,54 18 1038,-11-9-520,-43-9-518,97 26 260,-37-12 346,-60-14-606,61 14 302,-24-6 74,-37-8-376,91 18 396,-34-9-198,-57-9-198,62 8 198,-30-2-98,-32-6-100,62 12 74,-20-4-38,-42-8-36,38 7 62,-9 0-30,-29-7-32,44 8 156,-10-1-78,-34-7-78,33 7 130,-9-2-64,-24-5-66,47 11 96,-8-5-48,-39-6-48,35 5 40,-11-1-20,-24-4-20,41 7-170,-11-1 86,-30-6 84,28 6-558,-11-3 278,-17-3 280,27 7-644,-8 4 322,-19-11 322,12 4-810,-3 0 406,-9-4 404,7 8-710,-2-6 354,-5-2 356,1 3-438,-1-2 220,0-1 218,-11 0-1250,-3 0 626,14 0 624,-22-4-1820,5 4 910,17 0 910,0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8:0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124 127 1463,'0'0'1064,"0"0"-1064,0 0 532,0 0 714,0 0-3024,0 0 4178,0 0-2088,0 0-3024,0 0 6336,0 0-3168,0 0-4536,-4 0 8684,-3 0-4342,7 0-262,-5 0 776,1 6-388,4-6-388,-4 7 414,-1-1-208,5-6-206,-4 5 332,-3 1-166,7-6-166,-2 3 450,-2-1-224,4-2-226,0 2 112,-3-2 296,3 0-408,-2 0 204,0 4 98,2-4-302,0 3 364,-2-1-182,2-2-182,0 9 626,2 2-312,-2-11-314,0 11 452,4 2-226,-4-13-226,9 20 894,-2-3-448,-7-17-446,11 18 860,-2-5-430,-9-13-430,13 14 676,0-3-338,-13-11-338,13 6 168,1 1 120,-14-7-288,11 2 144,2-2 324,-13 0-468,11-4 406,-2-1-202,-9 5-204,9-11 330,-3 0-166,-6 11-164,7-15 278,-5-1-138,-2 16-140,2-24 230,0 2-116,-2 22-114,-2-29 74,0 7-38,2 22-36,-7-28-86,1-1 44,6 29 42,-7-18-134,3 1 68,4 17 66,-11-18-90,0 3 46,11 15 44,-16-14-154,5 6 76,11 8 78,-15-9-258,-1 4 128,16 5 130,-15 0-316,2 0 158,13 0 158,-14 7-492,3 6 246,11-13 246,-6 11-318,-5 5 158,11-16 160,-9 17-220,2 7 110,7-24 110,-6 20-138,4-2 68,2-18 70,-5 24 238,5 0-120,0-24-118,0 23 768,2-8-384,-2-15-384,3 20 776,1-7 124,-4-13-900,4 13 450,1-2 142,-5-11-592,11 11 296,-5-2-148,-6-9-148,11 9 262,-2-2-130,-9-7-132,11 6 462,0-1-232,-11-5-230,9 4 428,0 0-214,-9-4-214,9 3 246,-3-1-122,-6-2-124,9-2 166,-2-1-84,-7 3-82,6-6-26,-3-5 12,-3 11 14,4-13-6,-4-5-374,0 18 380,0-20-190,-2 0-56,2 20 246,-7-22-488,3 2 244,4 20 244,-7-26-314,-4 4 158,11 22 156,-9-20-166,-2 5 82,11 15 84,-11-18-42,0 5 22,11 13 20,-11-9-62,2 2 30,9 7 32,-8-2-76,-3 0 38,11 2 38,-9 6-18,0 1-28,9-7 46,-9 18-22,0 2 10,9-20 12,-6 24-66,-1-2 34,7-22 32,-4 28 0,1-3 0,3-25 0,0 17 156,0 1-78,0-18-78,7 13 402,2-2-200,-9-11-202,9 7 156,2-5-78,-11-2-78,15 0 152,1-2-76,-16 2-76,19-2 390,-3-1-196,-16 3-194,22-4 414,0-5-208,-22 9-206,20-9 452,-3 3-226,-17 6-226,20-11 262,-4-2-132,-16 13-130,13-14 162,-4 1-82,-9 13-80,9-15 72,-5-5-36,-4 20-36,2-16-74,-4 1 38,2 15 36,-4-20-424,-5 2 212,9 18 212,-13-15-574,2 0 288,11 15 286,-23-14-824,-1 1 412,24 13 412,-20-11-766,7 5 384,13 6 382,-20-7-692,5 0 346,15 7 346,-13-4-400,2 4 200,11 0 200,-14 6-276,3-1 138,11-5 138,-8 9-2,3 0 2,5-9 0,-4 19 408,-1 1-204,5-20-204,0 24 310,0-1-156,0-23-154,3 28 830,1-6-416,-4-22-414,7 24 824,-3-10-412,-4-14-412,4 17 622,3-6-312,-7-11-310,9 14 156,-5-6 210,-4-8-366,9 7 182,-2 0 242,-7-7-424,6 2 348,1-2-174,2-5-22,-3-1-76,-6 6-76,9-13-50,-2 2 24,-7 11 26,4-22-260,1-3 130,-5 25 130,2-26-406,0 6 202,-2 20 204,-2-29-494,0 5 248,2 24 246,-5-20-124,1 5-482,4 15 606,-7-13-302,1 2-438,6 11 740,-7-7-562,-2 3 282,9 4 280,-9 2-352,-2 0 176,11-2 176,-9 9-452,3 0 226,6-9 226,-9 13-66,5 2 34,4-15 32,-7 13 100,5-4-50,2-9-50,-2 13 144,2-4-72,0-9-72,2 7 36,2-3 62,-4-4-98,7 5 50,2-5-194,-9 0 144,11-5-1084,0 1 542,-11 4 542,15-9-2220,1-2 1110,-16 11 1110,0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8:0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100 239 2463,'0'0'460,"-4"0"-230,4 0-230,-7 0 1298,1-9-648,6 9-650,-5-4 324,-2 1 202,7 3-526,-4-4 264,2-1 268,2 5-532,-5-13 982,3 11-490,2 2-492,-4-2 630,2 0-316,2 2-314,-5-5 950,5 3-476,0 2-474,-4 0 906,4-7-454,0 7-452,-2 0 974,2-2-486,0 2-488,-3 5 960,6-5-480,-3 0-480,0 6 240,0 1 456,0-7-696,0 9 348,2-3 114,-2-6-462,4 18 960,1-9-480,-5-9-480,8 11 752,3 2-376,-11-13-376,16 7 352,-5-5-176,-11-2-176,18 4 208,-3-2-104,-15-2-104,20-2 132,-7 0-66,-13 2-66,18-9 48,-5 0-24,-13 9-24,9-11-20,0-4 10,-9 15 10,6-18-36,3 1 18,-9 17 18,7-22-106,-5 6 54,-2 16 52,4-20-198,-2-2 98,-2 22 100,-2-17-74,2 3 38,0 14 36,-4-17 74,-3 1-38,7 16-36,-9-11 202,5 0-100,4 11-102,-13-9 98,-3 3-48,16 6-50,-15-2 0,2 2 0,13 0 0,-22 6-24,0 5 12,22-11 12,-18 11-46,3 3 24,15-14 22,-18 19-60,0 6 30,18-25 30,-15 17 58,4-4-30,11-13-28,-11 25 238,6-14-118,5-11-120,-4 17 260,4-6-130,0-11-130,0 16 200,4-5-100,-4-11-100,7 11 138,0-4-68,-7-7-70,11 8 110,0 1-54,-11-9-56,11 5-24,-3-1 12,-8-4 12,11 2-94,1 0 46,-12-2 48,8 5-24,1-3 4,-9-2 20,5 2-10,1-4 50,-6 2-40,5-2 72,-1 0-36,-4 2-36,4-5 122,1 3-62,-5 2-60,6-13 106,-3-3-52,-3 16-54,8-22 6,-5 7-2,-3 15-4,2-22 2,0 6-134,-2 16 132,4-26-66,-1 8-150,-3 18 216,-3-17-108,3 1-138,0 16 246,-6-13-124,1 4-326,5 9 450,-6-11-344,1 7 172,5 4 172,-6-2-54,-5 6 26,11-4 28,-11 7-22,-2 4 12,13-11 10,-16 19 74,3-5-36,13-14-38,-13 19 138,4-5-68,9-14-70,-7 13 522,1 5-260,6-18-262,-7 8 130,5 6 332,2-14-462,2 8 230,0 3 62,-2-11-292,5 9 486,-1-7-244,-4-2-242,9 3 246,2 6-124,-11-9-122,11 6 198,0-4-100,-11-2-98,18 5 94,-1-5-48,-17 0-46,13-2 4,-4 4-2,-9-2-2,20-9-32,-9 7 16,-11 2 16,11-5-32,-2 3 16,-9 2 16,9-13-40,-5 4 20,-4 9 20,7-7-54,-5-6 28,-2 13 26,-2-17-138,2 3 70,0 14 68,-5-17-34,3 1-280,2 16 314,-9-17-156,3-3-78,6 20 234,-7-18-322,-2 7 162,9 11 160,-11-13-424,5 0 212,6 13 212,-11-7-258,4 0 128,7 7 130,-11 0-236,2 5 118,9-5 118,-11 2-108,2 7 54,9-9 54,-11 15-26,2-1 12,9-14 14,-8 19-6,3-5 122,5-14-116,-4 17 58,2 1 368,2-18-426,-3 9 376,3 2-188,0-11-188,3 11 406,-1-2-202,-2-9-204,4 11 282,-4-3-142,0-8-140,5 5 438,1 1-218,-6-6-220,5 3 270,1-1-136,-6-2-134,7 2 196,2-6-98,-9 4-98,9-5 48,2 1 48,-11 4-96,8-11 48,-1 2-72,-7 9 24,9-18-92,-5 10 46,-4 8 46,7-16-54,-5 5 26,-2 11 28,0-18-126,0 7 64,0 11 62,0-11-388,-2-2 194,2 13 194,-5-9-432,3 3 216,2 6 216,-4-7-156,-1 3 78,5 4 78,-8-3-120,1 3 60,7 0 60,-4 3-234,-5-3 118,9 0 116,-9 11-386,2-5 192,7-6 194,-8 9-168,-1 0 84,9-9 84,-5 9 82,1 0-42,4-9-40,-2 11 420,2-5-210,0-6-210,-3 9 298,1 0-150,2-9-148,2 4 446,1 3-222,-3-7-224,4 4 480,0 5-240,-4-9-240,7 7 280,0-3-140,-7-4-140,6 7 234,1-5-118,-7-2-116,9 2 146,0 3-72,-9-5-74,6-3 36,1 6-38,-7-3 2,9-5 0,-3-1-20,-6 6 20,2-7-70,5 0 34,-7 7 36,2-11-106,0-4 54,-2 15 52,3-11-206,-3-5 102,0 16 104,0-15-344,-5-3 172,5 18 172,-2-13-122,-5 2 62,7 11 60,-4-11-42,0 2 20,4 9 22,-5-6-10,-1-1-68,6 7 78,-5-2-38,-1 0-14,6 2 52,-9 0 46,2 4-22,7-4-24,-9 11 76,1 4-38,8-15-38,-9 18 122,4-5-60,5-13-62,-6 20 302,-1-2-150,7-18-152,-2 13 236,0 0-118,2 1 274,0-10-196,0-4-196,2 18 98,0-12 106,-2-6-204,2 7 102,3-3 238,-5-4-340,6 2 206,1 1-104,-7-3-102,7 0-20,-3 0 10,-4 0 10,7-9-54,1 7 28,-8 2 26,7-7-78,-5-2 40,-2 9 38,5-9-20,1 3 10,-6 6 10,0-9-68,2-2 34,-2 11 34,0-9-342,0 2 172,0 7 170,-2-6-346,-2-3 172,4 9 174,-7-7-170,3 3 84,4 4 86,-9-2-54,2 2 26,7 0 28,-8 0-22,1 6 12,7-6 10,-9 5 6,2-1-2,7-4-4,-6 7 30,-1 2-16,7-9-14,-4 8 140,-1 6-70,5-14-70,-2 13 336,0-9-168,2-4-168,0 7 156,0 0-78,0-7-78,2 8 194,0 3-96,-2-11-98,3 5 336,1 1-168,-4-6-168,4 5 148,-1 1-74,-3-6-74,6 9 106,-1-2-54,-5-7-52,6 7 62,-1-1-30,-5-6-32,6 2-32,3-2 16,-9 0 16,9-2-100,-2 2 50,-7 0 50,4 0-270,0-4 136,-4 4 134,5-2-76,-3-1 38,-2 3 38,2-9-14,-2 1 6,0 8 8,0-9-4,-4-2-90,4 11 94,-5-11-46,-1 4-118,6 7 164,-7-6-214,-2-3 108,9 9 106,-8-5-310,1-1 154,7 6 156,-7-5-242,1 8 122,6-3 120,0 0-592,-3-3 296,3 3 296,-2 3-1172,4-10 586,-2 7 586,9-5-2158,0-3 1080,-9 8 1078,11-11-540,0-3-1742,-11 14 2282,0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32:49.121"/>
    </inkml:context>
    <inkml:brush xml:id="br0">
      <inkml:brushProperty name="width" value="0.20009" units="cm"/>
      <inkml:brushProperty name="height" value="0.20009" units="cm"/>
      <inkml:brushProperty name="color" value="#00E4EA"/>
    </inkml:brush>
  </inkml:definitions>
  <inkml:trace contextRef="#ctx0" brushRef="#br0">101 3263 1527,'-7'0'0,"7"0"0,-10 0 468,-3-5-234,13 5-234,-14-8 1244,4 4-622,10 4-622,-10-8 1304,-1 1-652,11 7-652,-9-9 558,2 3-280,7 6-278,-5-4 836,2-1-418,3 5-418,-1-2 1074,2 0-538,-1 2-536,2-2 944,3 2-472,-5 0-472,7 0 880,3 2-440,-10-2-440,16 3 832,6 3-416,-22-6-416,25 9 804,-3-6-402,-22-3-402,48 16 866,-8-6-432,-40-10-434,58 20 976,-30-14-488,-28-6-488,101 28 244,-36-9 342,-65-19-586,83 32 294,-39-14 84,-44-18-378,116 44 758,-36-12-380,-80-32-378,94 35 658,-34-10-330,-60-25-328,108 46 676,-14-4-338,-94-42-338,87 38 718,-34-13-360,-53-25-358,106 41 180,-29-7 426,-77-34-606,70 25 304,-19-4-28,-51-21-276,95 31 138,-26-5 50,-69-26-188,64 21 94,-24-8-14,-40-13-80,93 33 0,-33-9 0,-60-24 0,59 25-36,-21-11 18,-38-14 18,89 38-14,-38-19 8,-51-19 6,56 22 40,-25-11-20,-31-11-20,89 33 126,-40-14-62,-49-19-64,53 22 160,-20-10-80,-33-12-80,75 29 124,-28-10-62,-47-19-62,38 16 314,-4-2-156,-34-14-158,61 27 194,-26-13-96,-35-14-98,34 15 292,-6-4-146,-28-11-146,45 20 118,-10-6-60,-35-14-58,30 13 70,-10-4-36,-20-9-34,33 14-54,-11-5 26,-22-9 28,18 8-222,-1 0 112,-17-8 110,22 12-184,1-1 92,-23-11 92,23 13-66,-7-4 34,-16-9 32,41 19-80,-13-4 40,-28-15 40,30 15-108,-5-4 54,-25-11 54,44 22-104,-11-6 52,-33-16 52,27 11-262,-5-1 132,-22-10 130,31 17-90,-6-6 46,-25-11 44,21 10-30,-2 0 14,-19-10 16,16 9 60,1-2-30,-17-7-30,15 9 36,-6-6-18,-9-3-18,13 7 4,2 0-2,-15-7-2,17 9-98,-6-5 48,-11-4 50,20 8-24,-2-1-534,-18-7 558,16 8-278,-3-2-134,-13-6 412,25 8-690,-3-2 346,-22-6 344,19 5-996,-2-1-638,-17-4 1634,21 5-818,-8-3-1664,-13-2 2482,14 0-1240,-3 0 620,-11 0 620,9-1-310,-9 1 310</inkml:trace>
  <inkml:trace contextRef="#ctx0" brushRef="#br0" timeOffset="1095">2666 0 1559,'-4'0'0,"-2"0"0,6 0 0,-7 0 500,0 0-250,7 0-250,-7 0 2308,1 0-1154,6 0-1154,-4 0 1894,1 0-946,3 0-948,-4 5 1698,2-3-850,2-2-848,-1 9 1528,0 0-764,1-9-764,1 10 1310,2 0-654,-3-10-656,7 20 1180,3 2-590,-10-22-590,13 34 940,-1-6-470,-12-28-470,23 61 746,-1-8-372,-22-53-374,21 62 410,-2-20-204,-19-42-206,46 99 754,-9-11-376,-37-88-378,36 84 628,-18-34-314,-18-50-314,45 113 342,-9-28-172,-36-85-170,40 86 426,-21-35-214,-19-51-212,49 114 426,-14-29-212,-35-85-214,24 70 264,-8-22-132,-16-48-132,39 103 450,-6-26-226,-33-77-224,30 69 412,-11-23-206,-19-46-206,39 99 196,-14-36-98,-25-63-98,24 64 144,-9-27-72,-15-37-72,35 92 120,-12-35-60,-23-57-60,19 53 70,-5-19-34,-14-34-36,32 77 10,-12-24-6,-20-53-4,22 54-114,-9-19 58,-13-35 56,29 75-28,-11-28-70,-18-47 98,20 50-50,-8-19-18,-12-31 68,26 68-62,-10-28 30,-16-40 32,17 44-24,-6-13 104,-11-31-80,25 62 40,-10-23 76,-15-39-116,14 38 58,-3-11-28,-11-27-30,17 45 14,-5-15 58,-12-30-72,13 31 36,-4-8 50,-9-23-86,14 39 42,-1-8-28,-13-31-14,11 29 6,-4-8 18,-7-21-24,15 38-48,-3-7 24,-12-31 24,12 33-8,-3-10 4,-9-23 4,14 38 54,-2-8-28,-12-30-26,11 30 130,-3-8-66,-8-22-64,15 37 56,-3-2-28,-12-35-28,13 32 18,-4-9 44,-9-23-62,15 40 30,-4-13-18,-11-27-12,10 27 6,-2-5-4,-8-22-2,14 35-110,-5-9 54,-9-26 56,9 21-100,-2-1 50,-7-20 50,10 27-28,-2-5 14,-8-22 14,8 19-12,-3-2 6,-5-17 6,8 25 6,-2-9-4,-6-16-2,7 17 74,-4-7-38,-3-10-36,7 15-98,-4-4 50,-3-11 48,5 11-464,-2-2 232,-3-9 232,6 14-720,-1-4 360,-5-10 360,3 12-1322,3-6 662,-6-6 660,7 9-1826,2-2 912,-9-7 914,9 8-3098,-4-2 1550,-5-6 1548,0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8:25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5 3775,'0'0'0,"0"0"192,-3 0-96,3 0-96,-3 0 1180,1 0-590,2 0-590,-2 0 294,1 0 1282,1 0-1576,-2 0 788,0-1 994,2 1-1782,-1 0 2248,1-1-1124,0 1-1124,-1 0 1262,2-3-632,-1 3-630,0 0 976,0 0-488,0 0-1952,3 3 3700,0-1-1850,-3-2-386,4 4 194,5-1 430,-9-3-624,8 7 312,0-1 16,-8-6-328,14 11 244,-3 0-122,-11-11-122,11 10 70,-2 0-36,-9-10-34,13 15 162,-3-2-82,-10-13-80,11 20 516,-4-9-258,-7-11-258,13 24 470,-2-4-236,-11-20-234,10 20 674,-4-3-338,-6-17-336,11 23 168,0-5-84,-11-18-84,12 19 546,-3-5-272,-9-14-274,16 23 586,-1-4-294,-15-19-292,15 22 246,-5-6-122,-10-16-124,18 24 130,-1 0-66,-17-24-64,15 18 72,0-3-36,-15-15-36,22 24 22,-5-8-10,-17-16-12,20 19 78,-7-6-40,-13-13-38,27 24 116,-12-7-58,-15-17-58,15 19 248,-2-6-124,-13-13-124,18 24 270,-8-8-134,-10-16-136,12 18 300,-4-4-150,-8-14-150,12 22 178,-3-3-88,-9-19-90,9 20 312,-3-9-156,-6-11-156,11 26 78,-3-10-38,-8-16-40,9 18 20,-2-6 214,-7-12-234,14 24 260,-5-7-130,-9-17-130,11 17 130,-2-1-66,-9-16-64,16 23 92,-3-5-46,-13-18-46,14 18 100,-3-4-50,-11-14-50,18 22 84,-3-4-42,-15-18-42,15 19 178,-5-6-90,-10-13-88,18 23 44,-4-4 106,-14-19-150,10 20 76,0-5 30,-10-15-106,20 24 172,-10-9-86,-10-15-86,15 20 48,-7-8-24,-8-12-24,17 23-28,-3-8 14,-14-15 14,10 14-80,-2-3 40,-8-11 40,17 22-20,-4-6 2,-13-16 18,14 21-8,-5-8 36,-9-13-28,16 22 74,-3-5-38,-13-17-36,12 19 78,-3-7-38,-9-12-40,13 20 56,-1-5-28,-12-15-28,13 16 30,-5-4-8,-8-12-22,16 20 12,-5-6-2,-11-14-10,11 16 4,-4-7-2,-7-9-2,14 19 2,-4-4-66,-10-15 64,8 13-32,-1-1-12,-7-12 44,10 15-62,-1 0 32,-9-15 30,6 11-12,1 0 6,-7-11 6,9 13 14,1 3-8,-10-16-6,8 15 48,-1-5-24,-7-10-24,10 15 148,-2-4-74,-8-11-74,7 11 96,0 0-48,-7-11-48,9 12 24,-1 2 88,-8-14-112,7 10 56,-1-1 96,-6-9-152,8 13 76,-1-4-18,-7-9-58,8 10 30,-2-2-16,-6-8-14,6 11 0,3 0 0,-9-11 0,8 11 16,-4-3-8,-4-8-8,9 12 32,-4-1-16,-5-11-16,5 12 24,-2-2-12,-3-10-12,2 11-6,2 1 2,-4-12 4,1 10 22,1-1-10,-2-9-12,2 10 6,1-2 8,-3-8-14,3 8 8,-2-1 0,-1-7-8,2 6 16,0-2-8,-2-4-8,2 6 76,2-2-38,-4-4-38,2 4 50,0 1-24,-2-5-26,1 2 44,1 2-22,-2-4-22,1 3 12,1 0-2,-2-3-10,1 3 4,-1-1 10,0-2-14,1 4 12,0-3-6,-1-1-6,0 2-18,1 2 10,-1-4 8,1 5-4,0 0 10,-1-5-6,5 7 2,-2-2 4,-3-5-6,4 7 22,1 2-10,-5-9-12,4 9 26,1 1-14,-5-10-12,5 7 6,1-1-2,-6-6-4,5 8-10,-2-3-8,-3-5 18,5 6-8,-1-3-32,-4-3 40,4 4-20,-1 0 10,-3-4 10,2 3-6,0 1-8,-2-4 14,1 4-8,0 0 24,-1-4-16,2 2 44,-1 2-22,-1-4-22,1 4 44,0-1-22,-1-3-22,0 6 42,1-1-20,-1-5-22,1 5 22,-1-1-10,0-4-12,1 3 6,-1 3-4,0-6-2,1 3-18,-1-1 8,0-2 10,1 3-68,-1-2 34,0-1 34,0 1-106,0 0 54,0-1 52,0 1-138,0-1 68,0 0 70,0 0-82,0 0 40,0 0 166,0 0-288,0 2 144,0-2 20,1 0-38,-1 2 18,0-2 20,0 3-10,0 0 6,0-3 4,0 3-50,2 0 24,-2-3 26,1 3-196,-1-1 98,0-2 98,1 2-322,-1 0 162,0-2 160,0 2-80,1-2-468,-1 0 548,0 0-274,1 1-652,-1-1 926,2 1-1718,0-1 858,-2 0 860,6-1-2818,-1 0 1408,-5 1 1410,0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8:27.1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1909 4775,'0'0'796,"0"0"-398,0 0-398,0 0 2280,0 0-1140,0 0-4560,0 0 9094,0 0-4548,0 0-7926,0 0 15124,0 0-7562,0 0-9848,0 0 19014,0 0-9508,0 0-10768,0 0 21810,0 0-10904,0 0-12578,0 0 24318,0-4-11162,0 4-1136,0-7 568,0 1 560,0 6-1128,0-7 1160,3-1-580,-3 8-580,0-8 650,-1 1-326,1 7-324,2-9 564,1-1-282,-3 10-282,3-10 512,-1 1-256,-2 9-256,6-13 436,1-4-218,-7 17-218,6-12 418,-1 2-210,-5 10-208,12-17 104,-4 6 256,-8 11-360,8-14 180,1 6 18,-9 8-198,9-11 324,-1-3-162,-8 14-162,9-8 160,-2-1-80,-7 9-80,10-11 144,-2-1-72,-8 12-72,12-13 128,-6 2-64,-6 11-64,12-16 76,-2-2-38,-10 18-38,9-19 44,0 4-22,-9 15-22,13-25 62,-1 3-30,-12 22-32,10-20 172,0 4-86,-10 16-86,14-25 170,-3 5-84,-11 20-86,11-19 170,-2 7-84,-9 12-86,13-21 178,-4 9-88,-9 12-90,14-16 96,-8 7-48,-6 9-48,14-16 88,-3 5-44,-11 11-44,11-13 46,-3 5-22,-8 8-24,13-14-16,-3 4 8,-10 10 8,11-11-40,-3 2 20,-8 9 20,17-14-14,-6 2 6,-11 12 8,8-12 20,4 1-10,-12 11-10,13-18 6,3-1-4,-16 19-2,9-15 2,2 3-6,-11 12 4,12-19 6,0 1-2,-12 18-4,11-14 10,-4 3-6,-7 11-4,10-18-50,1 3 26,-11 15 24,10-13-156,-2 1 78,-8 12 78,8-12-204,2-3 102,-10 15 102,10-16-130,-4 6 64,-6 10 66,9-14-32,-2 5-56,-7 9 88,9-11-44,-3 5-22,-6 6 66,12-15-46,-7 7 24,-5 8 22,9-11 40,-3 2-20,-6 9-20,7-13 10,1 3 56,-8 10-66,6-11 32,-1-1 92,-5 12-124,6-17 62,0 2-30,-6 15-32,5-15 16,-1 3-8,-4 12-8,8-18 4,-4 2-42,-4 16 38,6-15-20,-2 3-34,-4 12 54,7-16-46,-3 2 22,-4 14 24,6-15-36,-3 7 18,-3 8 18,5-10 60,1 0-30,-6 10-30,5-11 78,0 3-38,-5 8-40,8-14 52,-3 3-26,-5 11-26,6-14-32,1 6 16,-7 8 16,8-17-192,-1 3 96,-7 14 96,8-17-196,-2 7 98,-6 10 98,7-16-248,0 1 124,-7 15 124,5-9-62,-1 0 30,-4 9 32,6-11 44,-2 3-22,-4 8-22,3-8 60,0 3-30,-3 5-30,3-9 194,0 1-96,-3 8-98,2-10 284,2 0-142,-4 10-142,2-12 104,2-2-52,-4 14-52,4-14-122,-2 4 60,-2 10 62,3-15-98,2 1 48,-5 14 50,3-12-180,0 3 90,-3 9 90,6-13-34,-3 3 18,-3 10 16,4-8 28,1 0-14,-5 8-14,6-9 190,-1 1-94,-5 8-96,5-10 192,-1 2-96,-4 8-96,5-11 200,0 0-100,-5 11-100,6-12 50,0-1-26,-6 13-24,4-10-52,2-4 26,-6 14 26,4-10-240,0-1 120,-4 11 120,6-15-60,-1 2-226,-5 13 286,5-9-144,-2-1-96,-3 10 240,5-11-156,-1 2 78,-4 9 78,3-7-26,-2 0 12,-1 7 14,3-6 162,-1 1-82,-2 5-80,2-4 308,-2 1 34,0 3-342,1-3 172,1 1-118,-2 2-54,0-3 26,1-1-12,-1 4-14,2-3 6,-1 0-350,-1 3 344,1-5-172,1 1-678,-2 4 850,1-4-1750,1-1 876,-2 5 874,1-3-2502,0 2 1250,-1 1 1252,0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8:28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26 1335,'-4'0'364,"-1"0"-182,5 0-182,-4 0 1346,0 0-672,4 0-674,-6 0 784,1 0-392,5 0-392,-3 4 632,-1-2-316,4-2-316,-5 4 1704,2 4-852,3-8-852,-3 7 2174,1-2-1088,2-5-1086,-3 7 544,3-1 1388,0-6-1932,0 8 966,3 1 614,-3-9-1580,4 11 1430,1-2-716,-5-9-714,6 11 858,-2-4-430,-4-7-428,8 13 766,-1-4-382,-7-9-384,6 7 820,1 0-410,-7-7-410,5 5 700,0 1-350,-5-6-350,4 2 552,1-1-276,-5-1-276,3 1 190,1-2-94,-4 1-96,4-2 56,-2-1-168,-2 3 112,2-7-56,-1-2-274,-1 9 330,1-11-164,-2-1 82,1 12 82,-1-19-186,-1 4 94,2 15 92,-1-18-194,-1 6 96,2 12 98,-3-13-164,1 2 82,2 11 82,-2-8-194,1 3 98,1 5 96,-1-5-48,-1 2 24,2 3 24,-4-1 128,1 1-64,3 0-64,-6 1 208,-1 2-104,7-3-104,-7 1 92,0 0-46,7-1-46,-7 6-34,0-2 18,7-4 16,-6 5 24,1 0-12,5-5-12,-4 7 130,0 2-66,4-9-64,-2 11 344,1 0-172,1-11-172,2 17 420,1-1-210,-3-16-210,3 15 460,0-5-230,-3-10-230,7 17 464,-3-7-232,-4-10-232,6 8 452,-1-1-226,-5-7-226,6 4 112,-1 1 32,-5-5-144,5 3 72,0-2 52,-5-1-124,6-1 318,-1-1-158,-5 2-160,5-5 96,-1 1-48,-4 4-48,4-8-16,0 0 8,-4 8 8,5-10-84,-4 1 42,-1 9 42,4-16-294,-4 4 148,0 12 146,0-14-438,-1 4 220,1 10 218,-4-17-110,2 5-504,2 12 614,-6-12-308,5 4-362,1 8 670,-5-11-836,2 3 418,3 8 418,-4-6-720,2 2 360,2 4 360,-2-4-504,0 3 252,2 1 252,-1 1 226,1 0-114,0-1-112,0 8 512,1 0-256,-1-8-256,2 13 532,0-3-266,-2-10-266,6 18 814,-2-6-406,-4-12-408,7 14 792,-2-3 44,-5-11-836,9 12 418,-2-2-18,-7-10-400,6 7 200,1-2-100,-7-5-100,11 6 106,-1-4-52,-10-2-54,7 1 90,1 0-44,-8-1-46,9-1 98,-1-3-48,-8 4-50,6-5 52,2 1-26,-8 4-26,7-8-38,-1 1 18,-6 7 20,7-9-82,-4 2 42,-3 7 40,6-9-84,-5-1 42,-1 10 42,4-10-234,-2 3 118,-2 7 116,0-10-362,-3 1 180,3 9 182,-5-9-418,-2 1 208,7 8 210,-18-11-104,2 4-68,16 7 172,-18-9-86,6 3-70,12 6 156,-17-4-182,5 4 92,12 0 90,-12 3-18,5 1 10,7-4 8,-9 7 444,2 2-222,7-9-222,-5 11 646,2-2-322,3-9-324,-1 14 162,1-3 390,0-11-552,2 11 276,0-4 154,-2-7-430,3 8 384,2-2-192,-5-6-192,6 4 112,-2-2-56,-4-2-56,9 1 20,-2-1-10,-7 0-10,6-1-16,3 0 8,-9 1 8,11-4-8,-2 2 4,-9 2 4,9-4 22,-3-1-10,-6 5-12,10-4 6,-3-2-40,-7 6 34,4-5-16,0 1-72,-4 4 88,3-8-180,-4 1 90,1 7 90,-2-5-286,0-1 144,2 6 142,-6-5-480,2 1 240,4 4 240,-7-3-484,1 3 242,6 0 242,-8 2-436,1 3 218,7-5 218,-7 5-230,2 0 116,5-5 114,-6 5-314,4-1 158,2-4 156,-2 4-470,1-2 234,1-2 236,0 1-894,3-1 446,-3 0 448,3-2-1772,5-1 886,-8 3 886,15-10-2912,-1 0 1456,-14 10 1456,0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8:41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34 646 5239,'-4'0'1852,"4"0"-1852,-5 0 926,1 0 1198,4 0-2124,-5 0 1062,0 0 508,5 0-1570,-4 0 786,1 3 546,3-3-1332,-1 1 2028,-1-1-1014,2 0-1014,-1 2 1818,1 0-908,0-2-910,1 1 1558,2-1-778,-3 0-780,4 1 1290,0 1-644,-4-2-646,11 0 1010,-1 0-504,-10 0-506,15 0 724,-4 0-362,-11 0-362,17-3 642,1 2-322,-18 1-320,19-1 504,-3-5-252,-16 6-252,29-3 126,-4 2 194,-25 1-320,25-3 160,-4-4 120,-21 7-280,37-10 344,-7 5-172,-30 5-172,27-8 242,-7 5-122,-20 3-120,40-10 184,-10 1-92,-30 9-92,27-9 186,-5 1-92,-22 8-94,42-11 46,-7 1 50,-35 10-96,30-12 48,-10 3 48,-20 9-96,32-14 56,-7 1-28,-25 13-28,28-13 26,-10 3-14,-18 10-12,30-17-14,-5 4 8,-25 13 6,28-17 20,-3 5-10,-25 12-10,33-18 74,-6 3-38,-27 15-36,26-13 2,-9 2 0,-17 11-2,37-19 0,-13 8 36,-24 11-36,28-13 18,-7 5-48,-21 8 30,24-10 76,1 0-38,-25 10-38,24-8 32,-6 1-16,-18 7-16,31-9 0,-9 1 0,-22 8 0,17-5 44,-2-1-22,-15 6-22,17-7 14,-2-1-6,-15 8-8,13-8 16,-3 1 0,-10 7-16,16-14 8,2 7-8,-18 7 0,18-10 0,-5 3 0,-13 7 0,18-8 16,-3 2-8,-15 6-8,14-9-20,2 3 10,-16 6 10,18-6-6,-2 0 4,-16 6 2,14-5-14,-2-1 8,-12 6 6,16-6-12,0-1 6,-16 7 6,16-5-10,-4-1 4,-12 6 6,15-7-18,0 3 8,-15 4 10,13-6-4,-5 4 2,-8 2 2,12-4-30,-2-1 16,-10 5 14,8-2 20,0-1-10,-8 3-10,11-4 10,-2 0-6,-9 4-4,7-3-6,0 0 4,-7 3 2,9-4 6,-1 1-2,-8 3-4,8-3-6,-3 1 2,-5 2 4,8-4-38,-3 2 20,-5 2 18,6-2-70,-2 0 36,-4 2 34,5-3-66,-1 1 34,-4 2 32,5-2-36,-2 1 18,-3 1 18,4-2-10,2-1-6,-6 3 16,3-2-8,0 1-4,-3 1 12,4-2-22,-1 0 10,-3 2 12,4-1-86,1-2 44,-5 3 42,4-1-162,-2 0 82,-2 1 80,4-1-384,-2-1 192,-2 2 192,3-1-800,-1 0 400,-2 1 400,4-1-1348,-2 0 674,-2 1 674,2-2-338,-1 1-1672,-1 1 2010,0 0-1004,-1 0-2306,1 0 3310,0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8:46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127 176 4007,'0'-3'2156,"0"0"-1078,0 3-1078,-2-2 2408,0 0-1204,2 2-1204,-2-3 2126,0 1-1064,2 2-1062,-3-2 1648,-1 1-824,4 1-824,-4-2 1304,1 3-652,3-1-652,-4 0 1002,-1 2-500,5-2-502,-4 3 634,0-1-316,4-2-318,-7 3 290,3 2-144,4-5-146,-5 3 260,2 1-130,3-4-130,-4 5 218,-1 0-110,5-5-108,-2 8 54,0-1 310,2-7-364,-5 6 182,3 3 76,2-9-258,-1 8 130,2 1 434,-1-9-564,0 11 282,5-2 292,-5-9-574,2 10 584,2 0-292,-4-10-292,5 14 478,0-5-240,-5-9-238,7 10 120,0-1 276,-7-9-396,10 10 198,1-1 164,-11-9-362,11 8 382,-2-4-192,-9-4-190,12 6 324,0-5-162,-12-1-162,10 0 172,-1 0-86,-9 0-86,9-2 92,1-3-46,-10 5-46,10-7-34,-4 2 18,-6 5 16,8-12-72,-1-2 36,-7 14 36,5-16-78,0 1 38,-5 15 40,6-27-68,-1 4 34,-5 23 34,3-25-16,-2 6-236,-1 19 252,2-30-126,2 7-290,-4 23 416,1-20-512,-2 5 256,1 15 256,-4-21-500,0 4 250,4 17 250,-7-15-384,2 6 192,5 9 192,-11-14-224,0 5 112,11 9 112,-15-9-68,5 6 34,10 3 34,-18 0-70,-1 2 36,19-2 34,-19 7-74,7-1 38,12-6 36,-21 13 38,4 0-20,17-13-18,-14 12 278,6-1-140,8-11-138,-14 18 522,4 1-262,10-19-260,-6 16 534,0 0-266,6-16-268,-9 23 466,6-6-234,3-17-232,-2 19 448,-1-5-224,3-14-224,2 23 488,-1-6-244,-1-17-244,3 16 334,-1-2-166,-2-14-168,6 17 244,2-3-122,-8-14-122,7 11 196,0-3-98,-7-8-98,9 9 102,4-4-52,-13-5-50,11 4 26,0-2 50,7-1-38,-1-1 38,-17 0-76,16-1 22,-3-1-12,-13 2-10,19-5-126,-2-4 62,-17 9 64,15-5-288,-5-2 144,-10 7 144,13-13-580,-4-1 290,-9 14 290,7-13-144,-2 0-528,-5 13 672,6-19-336,-2 0-420,-4 19 756,0-18-734,0 5 366,0 13 368,-2-19-328,-3 3 164,5 16 164,-6-15-142,0 3 72,6 12 70,-12-15-112,0 4 56,12 11 56,-13-10-320,-2 1 160,15 9 160,-22-5-416,2 1 208,20 4 208,-17 0-180,0 1 90,17-1 90,-19 6 122,3 0-60,16-6-62,-17 13 30,6-4 642,11-9-672,-9 17 336,2-3 672,7-14-1008,-7 17 1332,4-5-666,3-12-666,-3 21 958,1-5-480,2-16-478,2 17 660,1-4-330,-3-13-330,6 18 420,3-2-210,-9-16-210,9 15 254,-2-6-128,-7-9-126,13 14 148,-1-6-74,-12-8-74,13 8 72,-2-2-36,-11-6-36,18 4 50,-3-3-24,-15-1-26,16-1-4,-5-1 2,-11 2 2,17-6-184,-2-4 92,-15 10 92,13-10-46,-3-2-214,-10 12 260,11-20-130,-3 1-366,-8 19 496,4-19-756,-3 6 378,-1 13 378,-2-24-746,-2 4 374,4 20 372,-8-19-802,1 4 400,7 15 402,-15-19-584,3 6 292,12 13 292,-15-11-190,4 4 94,11 7 96,-18-5-52,2 4 26,16 1 26,-15 3-12,3 0 230,-6 8-110,3 2 294,15-13-402,-11 14 446,2-3-224,9-11-222,-8 16 696,2 0-348,6-16-348,-3 15 814,1-3-408,2-12-406,0 18 664,2-5-332,-2-13-332,5 13 166,-3-3 204,-2-10-370,6 13 186,1-2 102,-7-11-288,10 11 268,-3-4-134,-7-7-134,11 7 152,0-3-76,-11-4-76,12 5 54,-2-4-28,-10-1-26,14-4-38,-3-1 18,-11 5 20,12-8-146,-3 1 74,-9 7 72,10-14-208,-1 1 104,-9 13 104,6-16-304,-1 4 152,-5 12 152,3-19-464,-3 1 232,0 18 232,-1-18-484,0 6 242,1 12 242,-5-16-426,-1 1 214,6 15 212,-7-12-266,1 6 132,6 6 134,-10-8-126,0 1 62,10 7 64,-9-4-108,-1 3 54,10 1 54,-11 2-70,1 2 34,10-4 36,-9 7 54,3 1-26,6-8-28,-8 11 422,2 1-212,6-12-210,-5 11 522,3-2-262,-3 4 266,3-1-262,2-12-264,-2 9 388,1-3-194,1-6-194,2 8 316,-2-2-158,0-6-158,2 5 80,0-2 76,-2-3-156,5 4 78,-1-2 16,-4-2-94,5 1 88,2-1-44,-7 0-44,6-2 10,1-1-6,-7 3-4,7-6-118,1-1 60,-2-5-172,0 2 116,-6 10 114,4-12-342,-3 5 172,-1 7 170,0-13-478,-2 2 240,2 11 238,-4-11-120,-1 4-212,5 7 332,-8-9-166,-2 2 36,10 7 130,-10-3 98,2 1-48,8 2-50,-13 0 316,5 3-158,8-3-158,-10 4 304,5-1-152,5-3-152,-7 7 216,4 0-108,3-7-108,0 9 54,2-2-48,-2-7-6,4 9 4,5 1-638,-9-10 634,0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9:45.311"/>
    </inkml:context>
    <inkml:brush xml:id="br0">
      <inkml:brushProperty name="width" value="0.25" units="cm"/>
      <inkml:brushProperty name="height" value="0.5" units="cm"/>
      <inkml:brushProperty name="color" value="#ED1C24"/>
      <inkml:brushProperty name="tip" value="rectangle"/>
      <inkml:brushProperty name="rasterOp" value="maskPen"/>
    </inkml:brush>
  </inkml:definitions>
  <inkml:trace contextRef="#ctx0" brushRef="#br0">111 107 415,'0'0'184,"0"0"-92,0 0-92,0 0 686,0 0-344,0 0-1370,0 0 2584,0-5-1292,0 5-264,-4 0 1088,6-2-544,-2 2-544,-4 2 1112,1-6-556,3 4-556,-6-5 1450,4 1-724,2 4-726,-9-9 1514,4 7-756,5 2-758,-6-5 1346,-3-3-672,9 8-674,-11-18 1276,2 7-638,9 11-638,-7-9 1008,-1-4-504,8 13-504,-9-7 880,2 5-440,7 2-440,-4-2 1132,-1 0-566,5 2-566,-4 4 1092,4 3-546,0-7-546,2 9 784,5 2-392,-7-11-392,13 35 564,5-2-282,-18-33-282,19 33 486,-3-9-244,-16-24-242,22 36 466,2-3-234,-24-33-232,18 28 276,-3-3-138,-15-25-138,20 33 386,0-9-192,-20-24-194,20 29 424,-7-12-212,-13-17-212,20 24 430,0 3-214,-20-27-216,13 24 464,2-2-232,-15-22-232,22 33 116,-4-4 270,-18-29-386,18 29 192,-5-3 312,-13-26-504,20 35 612,0 3-306,-20-38-306,13 24 390,2 0-196,-15-24-194,16 27 262,-3-3-132,-13-24-130,13 22 106,-4-9-54,-9-13-52,9 16 26,4 1 12,-13-17-38,4 11 18,1-2-4,-5-9-14,6 7 18,3 4-8,-9-11-10,5 11 68,-1-5-34,-4-6-34,7 11 122,-3-2-62,-4-9-60,5 14 62,1-8-30,-6-6-32,7 11 20,-3-2-10,-4-9-10,9 11-4,-5-4 2,-4-7 2,5 6-44,-3 5 22,-2-11 22,9 7-68,-7 0 34,-2-7 34,2 4-36,3 3 18,-5-7 18,2 6 10,2-1-4,-4-5-6,7 4 38,-5 3-18,-2-7-20,4 4 38,1 0-20,-5-4-18,2 5 6,5-3-4,-7-2-2,2 4-38,2 1 18,-4-5 20,5 2-114,-1 0 58,-4-2 56,-2 2-76,4 1 38,-2-3 38,5 0-148,-1 2 74,-4-2 74,2 2-76,0-2 46,-2 0 30,3 0-16,-3 2 64,0-2-48,0 0 24,4 2-12,-4-2-12,2 0 10,3 3-4,-5-3-6,4 2 2,-2 0 0,-2-2-2,5 2 12,-1 0-6,-4-2-6,7 5-4,-5-5 2,-2 0 2,4 2-42,-2 0 22,-2-2 20,7 0-38,-5 0 18,-2 0 20,3 3 42,-1-3-20,-2 0-22,2 2 50,2 0-24,-4-2-26,3 0 12,1 2-26,-4-2 14,2 2-6,3 1-110,-5-3 116,4 2-58,3 2 2,-7-4 56,4 0-28,0 2 14,-4-2 14,3 3-16,1-1 8,-4-2 8,4 2 12,1 0-6,-5-2-6,4 2 4,-4-2-30,0 0 26,0 3-14,2-6-24,-2 3 38,-2 0-60,2 0 30,0 0 30,2 5-74,-2-5 36,0 0 38,3 0-54,-6 0 26,3 0 28,0-2 22,0-1-10,0 3-12,0 0-14,-2 0 6,2 0 8,0 0-28,-2-2 14,2 2 14,2 0-26,-2 2 12,0-2 14,0 0-66,0-2 32,0 2 34,2 0-220,-2 0 110,0 0 110,0 0-76,3 0 38,-3 0 38,0 0-78,2-2 38,-2 2 40,2 0-244,-4 0 122,2 0 122,2-2-312,0 2 156,-2 0 156,2 0-642,3-2 320,-5 2 322,6-3-1194,3-1 598,-9 4 596,9-2-2046,7-3 1022,-16 5 1024,22-6-3868,-3 1 1934,-19 5 1934,23 9-5980,-23-9 5980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9:46.842"/>
    </inkml:context>
    <inkml:brush xml:id="br0">
      <inkml:brushProperty name="width" value="0.25" units="cm"/>
      <inkml:brushProperty name="height" value="0.5" units="cm"/>
      <inkml:brushProperty name="color" value="#ED1C24"/>
      <inkml:brushProperty name="tip" value="rectangle"/>
      <inkml:brushProperty name="rasterOp" value="maskPen"/>
    </inkml:brush>
  </inkml:definitions>
  <inkml:trace contextRef="#ctx0" brushRef="#br0">1 0 3503,'0'0'1640,"0"0"-820,0 0-820,0 0 2022,0 0-1010,0 0-4046,0 0 7598,0 0-3800,0 0-6092,0 0 12290,4 0-6144,-4 0-818,7 0 1826,-1 0-914,-6 0-912,7 0 1604,-1 0-802,-6 0-802,7 0 1298,2 0-650,-9 0-648,9 0 1200,0 4-600,-9-4-600,11 5 848,-3-1-424,-8-4-424,14 5 474,-6-1-238,-8-4-236,16 7 374,-3-3-186,-13-4-188,16 9 386,1 0-194,-17-9-192,18 9 324,-3-1-162,-15-8-162,22 11 322,3 5-162,-25-16-160,24 15 272,-7-4-136,-17-11-136,22 18 132,1-5-66,-23-13-66,15 11 78,0-2-40,-15-9-38,20 11 92,-7 0-46,-13-11-46,14 9 106,-1-3-52,-13-6-54,11 5 134,0 1-66,-11-6-68,4 5 34,5-1 66,-9-4-100,11 5 50,-2 1 72,-9-6-122,9 3 240,0-1-120,-9-2-120,13 6 80,-2-1-40,-11-5-40,13 6 68,-6-1-34,-7-5-34,20 9 26,-7-5-14,-13-4-12,18 7-22,-7-1 12,-11-6 10,19 11-46,3-4 24,-22-7 22,14 4-12,3 3-54,-17-7 66,14 4-32,-3 3-56,-11-7 88,15 2-136,-6 3 68,-9-5 68,11 2-86,-2 2 42,-9-4 44,8 5-74,3-3 38,-11-2 36,7 4 2,0 1-2,-7-5 0,6 2 84,1 0-42,-7-2-42,4 4 114,3 1-58,-7-5-56,4 2 112,5 0-56,-9-2-56,7 5 20,-3-3-10,-4-2-10,7 2-70,-3-2 34,-4 0 36,9-2-114,-2 2 58,-7 0 56,4 0-268,0 2 134,-4-2 134,5 0-168,2 0 84,-7 0 84,6 0-114,-1 0 58,-5 0 56,4 0-40,0 2 20,-4-2 20,7 5 2,-3-3-2,-4-2 0,7 2 72,0-2-36,-7 0-36,6 2 206,-1 3-102,-5-5-104,6 2 48,3 2-24,-9-4-24,9 0 4,-2 5-2,-7-5-2,6 0 0,1 2 0,-7-2 0,6 2-48,-1-2 24,-5 0 24,6 2-36,-1 3 18,-5-5 18,4 0-40,-2 0 20,-2 0 20,5 2-10,1-2 4,-6 0 6,3 0 238,1 2-120,-4-2-118,4 2 236,1 1-118,-5-3-118,6 6 58,-1-8 8,-5 2-66,7 4 32,-3-1-28,-4-3-4,4 0-66,1 0 34,-5 0 32,4-3-212,1 6 106,-5-3 106,2 2-150,2-2 76,-4 0 74,5 0-238,-1 0 120,-4 0 118,2 0-76,0 0 38,-2 0 38,5 2-26,-1-2 12,-4 0 14,5 2-6,-1 0 38,-4-2-32,4 5 16,1-1 80,-5-4-96,4 0 48,1 2-24,-5-2-24,4 3-16,-2 3 8,-2-6 8,2-2 16,-2 4-8,0-2-8,3 0 60,-3 2-30,0-2-30,0 3 84,2-1-42,-2-2-42,-2 0 44,2-2-22,0 2-22,0 0 56,0 0-28,0 0-112,0 0 178,2 2-90,-2-2-4,0 0-14,0 2 8,0-2 6,2 2-4,-2 0 2,0-2 2,2 3-28,1 3 14,-3-6 14,4 0-72,-2 5 36,-2-5 36,5 4-94,-3-4 48,-2 0 46,0 2-136,2-4 68,-2 2 68,2-2-70,3 2 36,-5 0 34,0 4 2,0-4 0,0 0-2,2 0 64,-2 3-32,0-3-32,0 2 224,0-4-112,0 2-112,0 0 224,0 0-112,0 0-448,2 0 744,0 2-372,-2-2-36,2 2 10,1-2-4,-3 0-6,4 0-50,-2 0 26,-2 0 24,2 4-204,3-1 102,-5-3 102,4 2-140,1-2 70,-5 0 70,2 2-114,-2-4 56,0 2 58,2 2-48,0-2 24,-2 0 24,5 0-12,-5 0 34,0 0-22,2-2 10,-2 2 72,0 0-82,0 2 136,4-2-68,-4 0-68,-2 0 86,2 2-42,0-2-44,0 0 10,2 2-6,-2-2-4,0 0-30,2-2 16,-2 2 14,3 0-8,-3 0 4,0 0 4,2 0-18,-2 5 10,0-5 8,2 0-4,0 0-38,-2 0 42,3 4-22,-3-4 40,0 0-18,0-2 64,2 6-32,-2-4-32,0 2 60,0 1-30,0-3-30,2 0 60,-2 2-30,0-2-30,2 0 82,3 2-40,-5-2-42,2 0 48,-2 2-24,0-2-24,4 0 4,-2 2-2,-2-2-2,5 0-82,-3 3 40,-2-3 42,2-5-244,0 3 122,-2 2 122,0-2-122,3 4 62,-3-2 60,2-2-78,-2 4 38,0-2 40,-2-2 44,2 0-22,0 2-22,-3-3-32,-1-1 16,4 4 16,-2 0-116,0-7 58,2 7 58,-5-4-322,3 4 162,2 0 160,-2-2-644,-3-3 322,5 5 322,-4 0-702,2-2 350,2 2 352,0-2-836,-2 0 418,2 2 418,0-5-1516,2 5 758,-2 0 758,9-2-3012,-3 4 1506,-6-2 1506,0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9:49.354"/>
    </inkml:context>
    <inkml:brush xml:id="br0">
      <inkml:brushProperty name="width" value="0.25" units="cm"/>
      <inkml:brushProperty name="height" value="0.5" units="cm"/>
      <inkml:brushProperty name="color" value="#ED1C24"/>
      <inkml:brushProperty name="tip" value="rectangle"/>
      <inkml:brushProperty name="rasterOp" value="maskPen"/>
    </inkml:brush>
  </inkml:definitions>
  <inkml:trace contextRef="#ctx0" brushRef="#br0">75 0 2527,'0'7'412,"0"2"-206,0-9-206,0 4 1414,0 5-706,0-9-708,0 7 354,0-5 730,0-2-1084,0 2 542,-4 0 6,4-2-548,-7 0 590,1 0-294,6 0-296,-7 2 464,-2-4-232,9 2-232,-6 0 440,-1-2-220,7 2-220,-7 0 810,5-2-406,2 2-404,-6 2 950,1 0-474,5-2-476,-2-2 1242,0 4-622,2-2-620,-5 0 1108,5 0-554,0 0-554,3-4 428,-1 6-214,-2-2-214,6 0 304,-1-4-152,-5 4-152,11 6 688,-2-6-344,-9 0-344,15 0 1008,-2 0-504,-13 0-504,14 5 864,1 1-432,-15-6-432,18 2 216,-1-2 608,-17 0-824,22 9 412,-4-9 486,-18 0-898,33 5 1058,-7 8-530,-26-13-528,29 9 756,-5-7-378,-24-2-378,42 11 582,-2-2-292,-40-9-290,35 9 518,-8-3-260,-27-6-258,37 13 130,3 3 250,-40-16-380,35 11 190,-2 4 90,-33-15-280,38 18 300,1-3-150,-39-15-150,29 14 154,-7-6-76,-22-8-78,35 16 62,-6-5-30,-29-11-32,24 11 44,-6-7-22,-18-4-22,22 7 62,2-3-30,-24-4-32,20 5 60,-2-1-18,-18-4-42,20 2 20,-5-2-18,-15 0-2,15-2 2,-1 2-2,-14 0 0,17 0-32,-1 0 16,-16 0 16,15-2-44,-2 0 22,-13 2 22,16 0-162,-3-3 80,-13 3 82,13-2-60,-4 0 30,-9 2 30,13 0-16,-2 0 8,-11 0 8,9 2 0,-2-2 0,-7 0 0,11 2 0,-5 3 0,-6-5 0,9 2 12,0 0-6,-9-2-6,9 3 0,0-1 0,-9-2 0,9 2-228,-5-4-350,-4 2 578,9 2-290,-3-2-250,-6 0 540,7 0-270,0 0 134,-7 0 136,4 0-452,-2 0 226,-2 0 226,5 0-252,-1 2 126,-4-2 126,4 2-204,1-4 102,-5 2 102,4 0-110,1-2 54,-5 2 56,2 0-12,0 0 6,-2 0 6,2-2 74,0 2-38,-2 0-36,0 0 138,0-2-68,0 2-70,3 0 326,-1 0-162,-2 0-164,2 2 82,3-2 30,-5 0-112,2 0 56,0 0 32,-2 0-88,7 2 44,-3-2-62,-4 0 18,2 0-8,-2 0 4,0 0 4,5 0-82,-3 0 40,-2 0 42,2 0-36,0 2 18,-2-2 18,0 5-10,0-3 118,0-2-108,2 2 54,-2 2-12,0-4-42,0 5-34,0-5 16,0 0 18,0 4-48,3-2 24,-3-2 24,0 3-8,0-1 4,0-2 4,0 2-18,0 0 8,0-2 10,2 0 8,0-2-4,-2 2-4,0 0 54,-2 0-28,2 0-26,0 0-34,-2 2 16,2-2 18,0 0-16,4-2 8,-4 2 8,0 2-12,-2-4 6,2 2 6,0 2-32,6 0 16,-6-2 16,5 0 104,4 5-52,-9-5-52,6 4 130,-1-2-64,-5-2-66,4 5 36,3-3-18,-7-2-18,6 4 6,-1-1-4,-5-3-2,6 2-46,1-2 22,-7 0 24,2 2-80,-2 0 40,0-2 40,0 0-68,0 2 34,0-2 34,2 0 8,-2 0 112,0 0-120,0 0 60,0-2 58,0 2-118,3 0 58,-3 2-28,0-2-30,-3 0 18,1 0-8,2 0-10,-2 0-364,4 0 182,-2 0 182,0-2-542,5 2 270,-5 0 272,2 0-376,-2 2 188,0-2 188,4 3-134,1-3 68,-5 0 66,2 2-134,2 0 68,-4-2 66,9 2-162,-2-2 82,-7 0 80,6 0-170,-1 3 86,-5-3 84,11 0-42,-5-3-404,-6 3 446,9 0-222,0-2-546,-9 2 768,4-2-384,5 0-404,-9 2 788,9-3-394,0 3 198,-9 0 196,11-4-1162,0 2 580,-11 2 582,11-5-2292,0 5 1146,-11 0 1146,13 5-572,-13-5 572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9:50.874"/>
    </inkml:context>
    <inkml:brush xml:id="br0">
      <inkml:brushProperty name="width" value="0.25" units="cm"/>
      <inkml:brushProperty name="height" value="0.5" units="cm"/>
      <inkml:brushProperty name="color" value="#ED1C24"/>
      <inkml:brushProperty name="tip" value="rectangle"/>
      <inkml:brushProperty name="rasterOp" value="maskPen"/>
    </inkml:brush>
  </inkml:definitions>
  <inkml:trace contextRef="#ctx0" brushRef="#br0">9 0 8079,'-4'0'2104,"4"0"-2104,-2 0 1052,2 0 1354,0 0-2406,0 0 1976,-3 0-988,3 0-988,0 0 722,0 0-360,0 0-1446,0 0 2764,3 0-1382,-3 0-298,4 9 386,0-2-194,-4-7-192,3 11 712,-1 0-356,-2-11-356,6 17 906,3 1-452,-9-18-454,9 15 894,-2 5-446,-7-20-448,13 31 828,2-5-414,-15-26-414,14 27 776,-3-3-388,-11-24-388,17 33 738,-4-8-370,-13-25-368,16 26 532,2-4-266,-18-22-266,24 29 362,0-7-182,-24-22-180,27 24 274,-8-4-136,-19-20-138,29 26 172,-5 3-86,-24-29-86,27 29 128,-5-3-64,-22-26-64,33 44 276,-9-6-138,-24-38-138,24 37 256,-6-8-128,-18-29-128,22 35 276,-4 3-138,-18-38-138,17 37 286,-3-11-144,-14-26-142,11 31 224,2 0-112,-13-31-112,9 29 144,-1-11-72,-8-18-72,9 24 60,2-2-30,-11-22-30,11 20-6,-2-5 4,-9-15 2,13 18-122,3-1 62,-16-17 60,20 27-210,-3-5 104,-17-22 106,20 24-188,-2-4 94,-18-20 94,17 18-48,-1-1-112,-16-17 160,20 22-80,-5-2-104,-15-20 184,27 29-124,-8-5 62,-19-24 62,20 29 34,-4-7-18,-16-22-16,15 20 76,-4-5-38,-11-15-38,13 22 72,-2-6-36,-11-16-36,11 13 62,-2-2-32,-9-11-30,9 9-4,0-3 2,-9-6 2,7 5-2,6 3-174,-13-8 176,11 5-88,0 1-104,-11-6 192,9 9-132,4 0 66,-13-9 66,15 13-10,-4-2 6,-11-11 4,16 14 70,-5-3-36,-11-11-34,13 15 154,2 1-78,-15-16-76,18 28 70,-9-17-34,-9-11-36,13 16 186,-6-3-94,-7-13-92,6 11 6,3-7-2,-9-4-4,7 7-38,-1-3 18,-6-4 20,5 3-202,-3 3 102,-2-6 100,7-2-262,-5 6 130,-2-4 132,4 3-158,-2-6 80,-2 3 78,9 3-64,-7 1 32,-2-4 32,5 0 36,-3 4-18,-2-4-18,4-2 42,-1 7-22,-3-5-20,4 0-14,-2 2 8,-2-2 6,3 0-100,1 2 50,-4-2 50,4 4-256,1-1 128,-5-3 128,4 0-128,1 2 64,-5-2 64,2 2-116,2 0 58,-4-2 58,2 2-118,1 1 60,-3-3 58,2 4-86,0-4 44,-2 0 42,2 0-106,3 0 54,-5 0 52,4 4-6,-4 1 2,0-5 4,2 6 106,3 1-52,-5-7-54,4 2 98,-2 5-48,-2-7-50,5 7 4,-3-1-2,-2-6-2,4 5 2,1-3-62,-5-2 60,2 2-30,-2 0-76,0-2 106,2 0-246,-2 0 124,0 0 122,2 2-74,3 3 38,-5-5 36,2 0 22,0 0-12,-2 0-10,2 2 98,3 5-50,-5-7-48,2 4 72,2 3-36,-4-7-36,5 6 14,-5 1-6,0-7-8,4 4 4,-4-2-98,0-2 94,5 5-48,-5-1-76,0-4 124,0 0-158,2 2 80,-2-2 78,0 0-240,0 0 120,0 0 480,0 0-812,0 0 406,0 0 544,0 3-1002,0-6 500,0 3 4,0 0 18,0 0-8,0 0-38,0 0 60,0 5-30,0-5-2,0 0 78,2 0-40,-2 0-38,0 0 284,0 2-142,0-2-142,0 0 142,0 0-70,0 0-286,2 4 448,-2-4-224,0 0-10,5 3 4,-5-1-42,0-2 38,2 4-18,-2-4-24,0 0 42,0 5-124,0-7 62,0 2 62,0 2-152,2-2 76,-2 0 76,-2 0-82,4 0 42,-2 0 40,0 0-12,0-2 6,0 2 6,0 4 100,0-2-50,0-2-50,0 5 378,0-1-190,0-4-188,0 4 178,2-1-88,-2-3-90,0 4 80,0-2-40,0-2-40,2 5 24,1-3-12,-3-2-12,0 0-22,0 0 12,0 0 42,0 4-178,0-6 90,0 2 56,2-2-276,-2 2 138,0 0 138,2 0-150,-2 0 76,0 0 74,2-2-386,-4-1 194,2 3 192,2-2-96,0 2-220,-2 0 316,0 2-158,0-2-66,0 0 224,3 3-164,-3-1 82,0-2 82,0 4 76,0 1-38,0-5-38,0 4 90,0 0-44,0-4-46,0 3-2,0 1 2,0-4 0,2 2-128,-2 0 64,0-2 64,2 3-542,0-1 272,-2-2 270,2 0-136,3-5-868,-5 5 1004,11-13-502,0-7-1372,-11 20 1874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7:0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98 599,'0'0'480,"0"0"-480,0 2 240,0 1 272,0-3-512,0 1 668,-3 0-334,3-1-334,-6 1 1302,3-1-650,3 0-652,-5 0 326,0-1 984,5 1-1310,-8 0 656,2 0 1020,6 0-1676,-7 1 1802,5-1-900,2 0-902,-5 0 1402,4 0-700,1 0-702,-3 4 1174,-1-1-586,4-3-588,-2 5 810,1-1-404,1-4-406,1 10 754,2-1-376,-3-9-378,5 13 436,-5-4-218,0-9-218,5 14 630,-2-4-316,-3-10-314,6 10 602,2-1-302,-8-9-300,10 7 150,-3-2 134,-7-5-284,8 5 142,0-3 132,5 0-136,-4-2 86,-9 0-224,8-3 112,0 0 4,-8 3-116,9-7 122,0-1-60,-9 8-62,7-12 6,-2 2-2,-5 10-4,3-16-26,-1 2 12,-2 14 14,-2-18-54,1 4 26,1 14 28,-6-23 130,3 8-64,3 15-66,-8-20 172,0 9-86,8 11-86,-17-16 204,9 5-102,8 11-102,-19-14 594,10 10-296,9 4-298,-19-6 670,6 5-336,13 1-334,-10 1 688,-1 2-344,11-3-344,-14 10 608,7 3-304,7-13-304,-8 14 384,2 1-192,6-15-192,-5 21 168,2 0-84,3-21-84,0 23 146,0-7-74,0-16-72,3 24 36,4-4 70,-7-20-106,7 17 54,-1-6 84,-6-11-138,7 11 102,4-4-52,-11-7-50,13 6-238,-4-3 118,-9-3 120,15 0-176,-3-3 88,-12 3 88,13-6-160,-3 0 80,-10 6 80,12-11-40,-3-1-88,-9 12 128,9-15-64,-6 4-56,-3 11 120,5-25-60,-4 6-98,-1 19 158,-1-16-78,-4-1-282,5 17 360,-8-19-180,2 4 22,6 15 158,-8-12-78,0 4 126,8 8-48,-12-11 552,-2 4-276,14 7-276,-11-2 786,0 1-392,11 1-394,-13 1 728,2 3-364,11-4-364,-9 6 406,2 1-202,7-7-204,-9 12 150,3 1-76,6-13-74,-7 14 78,4 2-40,3-16-38,0 20 28,2-3-14,-2-17-14,1 16-2,1-3 2,-2-13 0,6 15-52,1-4 26,-7-11 26,7 10-146,-1-3 74,-6-7 72,13 7-228,-2-3 114,-11-4 114,13 2-310,0-1 156,-13-1 154,13-2-178,1-3 90,-14 5 88,14-7-108,-7-1 54,-7 8 54,7-11-204,0-1 102,-7 12 102,7-16-250,-6 6 124,-1 10 126,2-22-338,-5 3 168,3 19 170,-3-18-364,-1 7 182,4 11 182,-7-17-176,-1 1 88,8 16 88,-12-13-84,3 7 42,9 6 42,-13-8 220,4 4-110,9 4-110,-16-2 478,7 2-238,9 0-240,-14 7 536,7-1-268,7-6-268,-12 14 366,8-5-184,4-9-182,-6 18 92,2-3 106,4-15-198,-3 17 98,2-3 100,1-14-198,1 15 246,2-1-122,-3-14-124,7 14 226,-2-7-114,-5-7-112,11 10 40,-4-4-20,-7-6-20,9 5-142,4-3 72,-13-2 70,11 0-36,-4-3-250,-7 3 286,16-6-142,-8 1-166,-8 5 308,10-13-154,-4 3-186,-6 10 340,5-15-170,-3 2-196,-2 13 366,3-20-182,-5 2-234,2 18 416,-1-11-208,-1-1-196,2 12 404,-12-16-298,5 7 150,7 9 148,-8-6-102,2 3 50,6 3 52,-14-6 322,4 6-160,10 0-162,-11 2 488,5 1-244,6-3-244,-9 9 510,1-1-254,8-8-256,-7 11 336,2-4-168,-2 6 152,6-2-160,1-11-160,-1 10 292,1-2-146,4 7 134,1-4-140,-5-11-140,6 10 206,2-1-102,-8-9-104,5 5 68,4 2-34,-9-7-34,7 5-96,2 0 48,-9-5 48,12 1-176,0-1 88,-12 0 88,12-4-212,-8 2 106,-4 2 106,11-7-400,-8-2 200,-3 9 200,4-10-304,-1 0 152,-3 10 152,0-14-68,1 3 34,-1 11 34,-2-12 58,-1 4-28,3 8-30,-6-8 246,0 2-122,6 6-124,-8-7 206,2 4-104,6 3-102,-9-4 256,-4 5-128,13-1-128,-6 2 296,-1 0-148,7-2-148,-7 8 234,2 4-118,5-12-116,-2 13 170,2-2-84,0-11-86,0 19 42,3-4 24,-3-15-66,0 17 32,0-7 84,0-10-116,6 13 66,2-2-32,-8-11-34,11 10-80,-5-5 40,-6-5 40,6 3-232,1 0 116,-7-3 116,5 1-386,4-2 194,-9 1 192,7-4-528,-3 1 264,-4 3 264,8-6-452,-4-2 226,-4 8 226,0-13-114,-1 2-126,1 11 240,-3-10-120,-1-1-4,4 11 124,-7-16-18,1 8 8,6 8 10,-9-11 316,2 6-158,7 5-158,-7-5 478,-2 2-238,9 3-240,-8 1 440,2 1-220,6-2-220,-8 2 290,0 1-146,8-3-144,-4 4 104,3 2-52,1-6-52,-2 4-34,3-1 18,-1-3 16,0 3-260,1-3 130,-1 0 130,0-1-738,3-4 370,-3 5 368,2-5-1712,1-1 856,-3 6 856,2-16-3562,1 7 1782,-3 9 1780,0 0 0</inkml:trace>
  <inkml:trace contextRef="#ctx0" brushRef="#br0" timeOffset="1575">120 1449 6735,'0'0'1196,"0"0"-598,0 0-598,-3 0 1812,2 0-906,1 0-906,-3 3 1348,0 1-674,3-4-674,-3 4 1110,2 4-556,1-8-554,-1 8 902,1-1-450,0-7-452,2 14 794,1 0-398,-3-14-396,4 15 742,-1-4-370,-3-11-372,7 14 1014,-4-1-508,-3-13-506,6 11 810,1 0-406,-7-11-404,8 8 386,4-1-192,-12-7-194,8 5 168,-1-1-84,-7-4-84,10 3 42,-1-1-20,-9-2-22,8 0 10,2-2 64,-10 2-74,8-5 36,0-3 126,-8 8-162,6-8 190,-3-1-96,-3 9-94,4-14-12,-3 0 6,-1 14 6,-2-17-80,-2 2 40,4 15 40,-7-22-20,-1 5 10,8 17 10,-9-19 296,0 6-148,9 13-148,-12-16 242,0 5-122,12 11-120,-11-8 60,0 5 548,11 3-608,-14 0 304,2 2 604,12-2-908,-14 5 1022,3 1-512,11-6-510,-10 11 644,3 4-322,7-15-322,-7 19 160,2-2 16,5-17-176,-4 29 88,0-6 128,4-23-216,-1 24 108,6-2 38,-5-22-146,7 26 74,3-5 166,-10-21-240,9 16 184,-3-7-92,-6-9-92,13 16 22,-3-8-10,-10-8-12,12 6-282,1-5 140,-13-1 142,13 1-574,-1-3 286,-12 2 288,13-4-608,-3 0 304,-10 4 304,14-11-468,-5-1 234,-9 12 234,6-17-352,-1 2 176,-5 15 176,1-29-448,-3 5 224,2 24 224,-5-26-112,0 9-64,5 17 176,-10-25-88,-1 4-28,11 21 116,-11-15 14,-2 1-8,13 14-6,-13-11 412,1 5-206,12 6-206,-11-3 746,2 0-372,9 3-374,-10 2 726,-2 0-362,12-2-364,-10 9 538,6-2-270,4-7-268,-6 17 302,4 3-150,2-20-152,-3 19 152,1-3-76,2-16-76,4 29 210,3-7-106,-7-22-104,7 22 124,2-5-62,-9-17-62,7 17 164,4-3-82,-11-14-82,11 14 60,-2-6-30,-9-8-30,12 8-56,1-4 28,-13-4 28,12 2-326,-4-1 162,-8-1 164,17-6-478,-7-1 240,-10 7 238,11-8-400,-4-1 200,-7 9 200,8-21-196,-2 2 98,-6 19 98,1-23-160,0 5 80,-1 18 80,-3-32-308,-3 6 154,6 26 154,-7-23-78,1 4-260,6 19 338,-15-23-170,2 4 34,13 19 136,-13-13-136,-1 1 68,14 12 68,-18-10 290,3 6-146,15 4-144,-15-4 72,4 6 504,11-2-576,-14 3 288,1 6 248,13-9-536,-11 10 268,4 2 150,7-12-418,-6 17 210,1 6 42,5-23-252,-1 21 202,-1-3-100,2-18-102,5 29 202,0-6-100,-5-23-102,6 22 118,1-5-58,-7-17-60,12 20 86,2-4-44,-14-16-42,8 8-6,2-1 2,-10-7 4,13 5-238,0-4 120,-13-1 118,13 2-372,-2-4 186,-11 2 186,11-5-296,-2-1 148,-9 6 148,8-10-74,-2-1 36,-6 11 38,5-20-278,-1 3 138,-4 17 140,0-18-366,-2 4 184,2 14 182,-6-24-464,0 3 232,6 21 232,-11-20-336,3 8 168,8 12 168,-13-16-96,3 7 48,10 9 48,-11-7 184,2 2-92,9 5-92,-12-2 518,2 5-258,10-3-260,-11 8 694,2-1-348,9-7-346,-11 19 578,6-1-290,5-18-288,-4 20 332,3-3-166,1-17-166,0 22 256,-2-3-128,2-19-128,4 17 64,-3-3-32,-1-14-32,8 16 16,1-7-8,-9-9-8,5 6 340,0-3-170,-5-3-170,8 4-12,2-3 6,-10-1 6,9-2-146,-4 0 72,-5 2 74,8-7-180,1-2 90,-9 9 90,6-13-214,-2 3 108,-4 10 106,3-18-242,-2 3 122,-1 15 120,0-15-60,-2 4-26,2 11 86,-5-12-44,1 3-10,4 9 54,-6-7 46,0 2-24,6 5-22,-9-3 368,1 2-184,8 1-184,-7 1 372,0 1-186,7-2-186,-8 5 284,2 1-142,6-6-142,-5 8 72,0-2 92,5-6-164,-5 8 82,4 0 2,1-8-84,-2 6 70,2 1-34,0-7-36,-2 3 10,2 1-6,0-4-4,4 2-102,0 1 52,-4-3 50,3 0-274,3 1 138,-6-1 136,5 0-424,4-1 212,-9 1 212,6-1-518,4-2 258,-10 3 260,9-3-658,-2-2 330,-3 0-224,0-1 276,-4 6 276,3-5-138,-2 0 28,-1-2 56,-1 2 70,1 5-16,-1-6 204,-2 3-102,3 3-102,-4-5 336,-1 2-168,5 3-168,-3-4 304,-2 3-152,5 1-152,-3-1 144,-1 0-72,4 1-72,-1 0 120,-1 0-60,-2 1-2,2 1-30,2-2-28,0 2-202,-1 2 102,1-4 100,1 6-450,1-1 224,-2-5 226,2 5-672,1 1 336,0-2-1006,1-3 672,-4-1 670,5 0-2596,-2-2 1298,-3 2 1298,0 0 0</inkml:trace>
  <inkml:trace contextRef="#ctx0" brushRef="#br0" timeOffset="2549">77 99 4423,'0'0'176,"0"0"-176,0 0 88,0 0 1344,0 0-2952,0 0 3808,0 0-1904,0 0-3056,0 0 5880,0 0-2940,0 0-3744,2 0 8006,-3 0-4002,1 0-528,-2 0 1464,2 0-732,0 0-732,0 0 1490,2 0-746,-2 0-744,-1 0 1278,2 5-640,-1-5-638,0 7 908,1 1-454,-1-8-454,1 12 698,-1-1-348,0-11-350,-1 16 282,2-5-140,-1-11-142,0 18 30,0-5-14,0-13-16,2 15 8,-1-2-4,-1-13-4,0 17-6,0 1 2,0-18 4,-1 21 46,-1-7-22,2-14-24,0 26 408,-1-9-204,1-17-204,0 21 302,-2-5-152,2-16-150,1 30 276,0-11-138,-1-19-138,-1 23 68,1-6 466,0-17-534,2 22 268,0-5 46,-2-17-314,0 21 156,3-6 366,-3-15-522,2 22 262,0-3-88,-2-19-174,3 17 104,0-3-52,-3-14-52,1 20-138,1-1 68,-2-19 70,2 17-190,-2 0 94,0-17 96,2 24-132,-1 2 66,-1-26 66,1 19-32,-1-3 176,0-16-144,1 22 72,-1-2 516,0-20-588,0 21 662,0-3-332,0-18-330,1 20 486,0-3-242,-1-17-244,2 16 182,-1-6-92,-1-10-90,1 15-50,1-2 24,-2-13 26,1 13-56,1-1 28,-2-12 28,2 15 102,-1-1-52,-1-14-50,2 13 150,1 0-76,-3-13-74,1 16 186,1-2-94,-2-14-92,1 14 298,1 0-148,-2-14-150,1 19 306,1-4-152,-2-15-154,1 14 60,0-1-30,-1-13-30,2 18 8,-1-2-4,-1-16-4,1 14 2,-1-3-2,0-11 0,0 15 40,1-2-20,-1-13-20,0 13 138,0-4-68,0-9-70,0 14 158,0-2-78,0-12-80,1 12 80,-1-1-40,0-11-40,0 14 108,0-2-54,0-12-54,0 7 82,0 0-40,0-7-42,0 11 52,2-2-26,-2-9-26,0 7 70,0 0-36,0-7-34,0 11 102,0-2-52,0-9-50,1 12-6,0-5 2,-1-7 4,0 10-78,1 2 40,-1-12 38,0 10-228,1-1 114,-1-9 114,1 10-360,-1-2 180,0-8 180,2 9-366,-2-2 182,0-7 184,1 5-924,-1 0 462,0-5 462,1 5-232,-1-2-968,0-3 1200,0 1-600,0-1-2080,0 0 2680,0 2-1340,0-2 1340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32:51.291"/>
    </inkml:context>
    <inkml:brush xml:id="br0">
      <inkml:brushProperty name="width" value="0.20009" units="cm"/>
      <inkml:brushProperty name="height" value="0.20009" units="cm"/>
      <inkml:brushProperty name="color" value="#00E4EA"/>
    </inkml:brush>
  </inkml:definitions>
  <inkml:trace contextRef="#ctx0" brushRef="#br0">2106 1 5183,'-9'6'0,"6"1"2376,3-7-2376,-7 9 1188,0 0 514,7-9-1702,-7 8 1692,3-2-846,4-6-846,-6 8 1178,-3 0-588,9-8-590,-7 9 884,2 0-442,5-9-442,-14 17 704,5-2-352,9-15-352,-13 21 176,4-5 132,9-16-308,-18 31 154,2-4 172,16-27-326,-19 33 390,3-9-194,16-24-196,-33 58 318,5-7-160,28-51-158,-30 50 148,10-14-74,20-36-74,-54 86-40,16-29 20,38-57 20,-36 67-154,9-26 78,27-41 76,-63 101-58,22-17 28,41-84 30,-43 82 30,16-36-16,27-46-14,-62 111 24,14-29-12,48-82-12,-51 81 202,24-34-102,27-47-100,-60 101 526,12-22-262,48-79-264,-44 78 204,18-32-102,26-46-102,-59 102 194,14-20-96,45-82-98,-38 68 192,13-22-96,25-46-96,-51 92 44,12-22-22,39-70-22,-34 59 84,12-19-42,22-40-42,-45 84 168,21-31-84,24-53-84,-21 47 78,5-12-38,16-35-40,-31 67 100,10-19-78,21-48-22,-18 39 10,6-11-84,12-28 74,-25 48-38,9-18 20,16-30 18,-18 33-122,7-12 62,11-21 60,-23 40-118,12-14 58,11-26 60,-16 27-54,7-8 28,9-19 26,-19 29 34,5-10-16,14-19-18,-12 24 140,0-7-70,12-17-70,-21 34 116,9-10-58,12-24-58,-12 25 28,-1-5-114,13-20 86,-19 31-42,6-6-328,13-25 370,-14 26-184,3-4-264,11-22 448,-19 29-224,1-3-80,18-26 304,-18 26-96,8-10 48,10-16 48,-19 32 412,0-6-206,19-26-206,-17 24 702,6-7-350,11-17-352,-19 29 612,5-4-306,14-25-306,-13 25 152,2-2-128,11-23-24,-15 34 12,2-3-390,13-31 378,-10 21-680,2 2 340,8-23 340,-15 40-1218,5-14 608,10-26 610,-11 30-1530,5-15 766,6-15 764,-8 25-1446,0-3 722,8-22 724,-6 18-2366,1-4 1184,5-14 1182,-5 17-3496,-6-2 1748,11-15 1748</inkml:trace>
  <inkml:trace contextRef="#ctx0" brushRef="#br0" timeOffset="1283">582 4121 5695,'0'0'1116,"0"0"-1116,0 0 558,0 0 1386,0 0-4446,0 0 6824,0 0-3412,0 0-6142,0 0 11722,0-3-5860,0 3-630,0-7 1544,4-3-772,-4 10-772,6-7 1142,0-2-572,-6 9-570,12-13 1026,0 4-514,-12 9-512,16-12 424,-4 5-180,-12 7-244,24-13 122,-5 3-36,-19 10-86,25-10 42,-7 3-20,-18 7-22,38-15 174,0 5-86,-38 10-88,33-9 520,-1-2-260,-32 11-260,56-15 478,-14 4-240,-42 11-238,45-16 496,-18 7-248,-27 9-248,56-22 304,-4 2-152,-52 20-152,45-20 348,-11 5-174,-34 15-174,74-39 170,-23 14-84,-51 25-86,58-27 106,-23 7-52,-35 20-54,79-39 132,-30 14-66,-49 25-66,66-26 108,-29 9-54,-37 17-54,91-39 124,-33 19-62,-58 20-62,59-18 134,-17-1-66,-42 19-68,81-31 134,-24 10-68,-57 21-66,59-22 166,-21 9-84,-38 13-82,88-34 278,-39 15-140,-49 19-138,46-21 142,-7 7-72,-39 14-70,87-36 84,-42 18-42,-45 18-42,54-18 8,-20 4-4,-34 14-4,77-27 2,-30 10-76,-47 17 74,48-17-38,-18 6-120,-30 11 158,76-25-408,-34 8 204,-42 17 204,46-17-122,-14 7 78,-32 10 44,69-26-22,-24 10 146,-45 16-124,44-17 62,-18 5-30,-26 12-32,54-22 16,-9 4 128,-45 18-144,39-19 72,-14 6 48,-25 13-120,54-23 60,-18 11-54,-36 12-6,40-16 2,-15 4-72,-25 12 70,43-17-160,-7 3 80,-36 14 80,32-13-180,-14 6 90,-18 7 90,49-14-196,-13 7 98,-36 7 98,28-5-330,-6 3 164,-22 2 166,37-7-138,-5 5 68,-32 2 70,25-4-110,-4 2 54,-21 2 56,27-4-64,-8-1 32,-19 5 32,19-4-72,-3-3 36,-16 7 36,21-8-38,-8 2 20,-13 6 18,10-2-70,2 0 36,-12 2 34,11 0-514,-2-3 258,-9 3 256,10 0-916,-5 1 458,-5-1 458,6 3-1394,-3-3 698,-3 0 696,3 2-1528,0-1 764,-3-1 764,3 1-1940,2 0 970,-5-1 970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7:0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1459 726 6679,'0'0'0,"0"0"0,0 6 0,0-6 0,0 6 820,0-1-410,0-5-410,6 7 2050,0-1-1026,-6-6-1024,7 6 1216,-1-2-608,-6-4-608,14 7 812,0-1-406,-14-6-406,13 6 204,-1-3 170,-12-3-374,18 6 186,1-1 700,-19-5-886,14 2 444,0-2-22,-14 0-422,19 0 210,-5-1-104,-14 1-106,13-2 588,-5-2-294,-8 4-294,8-6 572,-2-3-286,-6 9-286,4-9 142,-4 1 22,0 8-164,-3-12 82,-2-1 118,5 13-200,-9-13 100,0 3-50,9 10-50,-18-18 274,0 0-138,18 18-136,-20-12 672,5 1-336,15 11-336,-24-13 552,3 5-276,21 8-276,-17-6 454,6 4-226,11 2-228,-13 1 514,4 1-258,9-2-256,-6 7 552,2 1-276,4-8-276,-2 17 302,3 0-150,-1-17-152,4 20 200,2-3-100,-6-17-100,12 24 298,-2-4-148,-10-20-150,9 15 178,-2-5-88,-7-10-90,14 15 148,-3-6-74,-11-9-74,11 7 34,1-2-18,-12-5-16,13 4-384,-2-4 192,-11 0 192,10-2-488,-3 0 244,-7 2 244,7-7-522,-1 0 260,-6 7 262,5-12-214,-4 3 106,-1 9 108,-1-16-62,-4 0 32,5 16 30,-6-18 148,-2 4-74,8 14-74,-16-24 378,0 3-190,16 21-188,-15-16 94,2 2 94,13 14-188,-21-14 94,2 1 28,19 13-122,-15-7 158,2 4-78,13 3-80,-15-2 420,6 2-210,9 0-210,-8 5 424,2-1-212,6-4-212,-5 14 478,2 0-238,3-14-240,-2 17 232,1-4-116,1-13-116,4 18 398,0-1-200,-4-17-198,5 14 100,2-4 138,-7-10-238,13 14 118,-7-6 26,-6-8-144,5 5 28,2-1-14,-7-4-14,10 2-294,1-2 148,-11 0 146,7-2-442,0-2 222,-7 4 220,8-5-510,0-3 254,-8 8 256,7-9-128,-2 0-240,-5 9 368,4-14-184,-1-2 92,-3 16 92,-1-16 62,-1 4-30,2 12-32,-5-18 116,-4 0-58,9 18-58,-9-14 60,1 5-30,8 9-30,-14-13-80,-4 0 40,18 13 40,-18-7-16,1 2 8,17 5 8,-20-2 280,3 2-140,17 0-140,-16 6 410,4 0-206,12-6-204,-16 11 554,5 9-276,11-20-278,-5 15 586,0 5-292,5-20-294,4 30 546,2-3-272,-6-27-274,5 23 404,-5-23-404,6 19 202,10 8 92,1-8-148,-17-19-146,20 19 98,-6-11-50,-14-8-48,25 12-148,-3-5 74,-22-7 74,22 4-316,-4-4 158,-18 0 158,25-5-520,-3-2 260,-22 7 260,16-9-670,-4-1 336,-12 10 334,14-15-872,-4-1 436,-10 16 436,4-17-850,-4 2 426,0 15 424,-7-27-890,-5 4 446,12 23 444,-16-23-650,3 9 324,13 14 326,-28-23-506,7 10 252,21 13 254,-25-12 326,7 5-164,18 7-162,-34-7 966,11 5-482,23 2-484,-18 0 1086,3-1-544,15 1-542,-15 6 920,5 1-460,10-7-460,-9 9 702,5 2-352,4-11-350,0 19 468,5 1-234,-5-20-234,8 20 116,1-4 14,-9-16-130,13 21 66,5-3 42,-18-18-108,18 13 102,-5-3-50,-13-10-52,19 9 26,-3-3-14,-16-6-12,18 3-62,-4-2 32,-14-1 30,18-1-304,-5-3 152,-13 4 152,13-6-76,-3 0-298,-10 6 374,7-12-186,-2 2-292,-5 10 478,-1-14-922,0 1 460,1 13 462,-8-21-862,-7 1 430,15 20 432,-16-17-696,0 1 348,16 16 348,-22-16-530,1 6 264,21 10 266,-24-6-144,14 3 72,-14 3 584,9 5-256,15-5-256,-12 7 916,5 2-458,7-9-458,-7 16 1058,4 1-530,3-17-528,0 21 844,1-6-422,-1-15-422,7 25 648,4-6-324,-11-19-324,11 15 374,-4-5-188,-7-10-186,18 13 86,-6-7-44,-12-6-42,16 3-270,-7-3 134,-9 0 136,13-3-648,1-3 324,-14 6 324,13-8-858,-7-3 430,-6 11 428,6-14-1448,-1-2 724,-5 16 724,0-18-2718,-4 2 1360,4 16 1358,-7-20-4824,7 20 4824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7:1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957 157 1935,'0'0'888,"0"0"-444,0 0-444,0 0 386,0 0-194,0 0-770,0 0 1236,0 0-618,0 0-738,0 0 1180,0 0-590,0 0-266,0 0 298,0 0-148,0 0 524,0-5-1004,0 2 502,0 3 202,0-5-370,0 2 186,0 3 184,0-3-412,0 1 206,0 2 206,0-1-120,0 0 60,0 1 60,0-3 682,0 2-340,0 1-342,0 0 614,-3-1-306,3 1-308,-2-2 1750,-3 0-876,5 2-874,-4-1 438,1-2-220,3 3-218,-6-1 1862,3-2-930,3 3-932,-4-1 2806,1 0-1404,3 1-1402,-4-1 1690,0 2-844,4-1-846,-5 2 1194,3-2-596,2 0-598,-3 5 894,2 3-446,1-8-448,1 11 224,-2-4 312,1-7-536,2 10 268,3 3 66,-5-13-334,4 7 374,-1 0-186,-3-7-188,7 11 426,0-3-214,-7-8-212,11 7 122,-5 0-60,-6-7-62,11 5-66,0-2 34,-11-3 32,10 1-16,1 2-124,-11-3 140,15-3-70,-3 2 122,-12 1-52,13-3 26,-3-2 488,-10 5-514,10-8 256,-3-2 476,-7 10-732,5-14 366,-1 3-26,-4 11-340,1-20 170,-1 1 42,0 19-212,-1-19 122,-5 4-60,6 15-62,-9-23 78,-3 4-38,12 19-40,-12-15 292,3 3-146,9 12-146,-14-13 438,2 5-220,12 8-218,-12-5 546,2 3-274,10 2-272,-14 2 536,1 3-268,13-5-268,-11 9 134,3 2 142,8-11-276,-8 21 138,0-1-42,8-20-96,-7 21 32,3-6-16,4-15-16,-2 27 28,3-8-14,-1-19-14,1 15 72,1-3-36,-2-12-36,5 14 34,0-6-18,-5-8-16,7 8-80,1-1 40,-8-7 40,10 5-372,0-3 186,-10-2 186,12 0-360,-4 0 180,-8 0 180,14-7-374,-2 0 186,-12 7 188,12-11-134,-5 3 68,-7 8 66,10-20 222,-4 4-110,-6 16-112,3-22 92,-1 8-46,-2 14-46,-3-25 54,0 8-26,3 17-28,-7-17 106,0 3-54,7 14-52,-12-15 282,2 4-140,10 11-142,-12-9 418,-2 1-208,14 8-210,-17-5 512,2 6-256,15-1-256,-17 3 128,4 0 252,13-3-380,-14 11 190,2 0 86,12-11-276,-11 17 194,6-4-98,5-13-96,-6 20 168,3 1-84,3-21-84,-2 21 166,3-7-82,-1-14-84,5 18 98,0-3-50,-5-15-48,9 11 24,-1-4 0,-8-7-24,17 8 12,-6-3-226,-11-5 214,17 4-446,-6-3 222,-11-1 224,19-1-512,-1-4 256,-18 5 256,12-4-392,0-1 196,-12 5 196,14-11-130,-3 3 66,-11 8 64,6-15-32,-2 3-56,-4 12 88,1-15-44,-1 4 30,0 11 14,-4-10 80,-1-1-40,5 11-40,-9-13 272,1 4-136,8 9-136,-10-6 312,2 0-156,8 6-156,-13-1 322,1 0-160,12 1-162,-10 2 324,2 4-162,8-6-162,-11 14 222,4-1-112,7-13-110,-7 23 96,4-12-48,3-11-48,-3 19 128,4-2-64,-1-17-64,3 13 48,-1-2-24,-2-11-24,6 12 8,0-1-4,-6-11-4,7 9-106,-1-5 52,-6-4 54,10 6-206,2-4 102,-12-2 104,10 1-308,0-1 154,-10 0 154,10-3-296,1-2 148,-11 5 148,9-5-94,-2 0 46,-7 5 48,10-13-92,-6-3 46,-4 16 46,4-11-170,-3-4 84,-1 15 86,0-19-198,-2 5 98,2 14 100,-5-15-62,-2 4 32,7 11 30,-9-15 24,-1 7-12,10 8-12,-10-9 70,2 5-34,-3 3 158,-2 1-98,13 0-96,-14 5 48,6-1 64,8-4-112,-14 12 56,4-7-36,10-5-20,-9 12-182,1-2 92,8-10 90,-5 7-218,4 0 110,1-7 108,-1 2-442,2 0 220,-1-2 222,5 0-1592,2-1 796,-7 1 796,9-7-398,-2-1-2360,-7 8 2758,17-14-1380,-17 14 1380</inkml:trace>
  <inkml:trace contextRef="#ctx0" brushRef="#br0" timeOffset="910">0 1527 2959,'0'0'1040,"0"0"-520,0 0-520,0 0 1900,0 0-950,0 0-3800,5 0 7036,-2 0-3518,-3 0-668,6 0 1202,-1-3-602,-5 3-600,7-4 1196,-4 0-598,-3 4-598,6-6 984,-1 0-492,-5 6-492,10-10 842,-2 0-422,-8 10-420,7-10 760,2-2-380,-9 12-380,12-17 190,-1 0 452,-11 17-642,12-20 322,-3 4 82,-9 16-404,18-23 738,-2-1-368,-16 24-370,17-23 328,-7 9-164,-10 14-164,24-33 2,-7 8 0,-17 25-2,20-27 120,-6 9-60,-14 18-60,28-39 398,-8 11-198,-20 28-200,21-28 60,-3 3-30,-18 25-30,30-39 14,-8 7-58,-22 32 44,20-34-22,-6 14 86,-14 20-64,31-39 160,-11 7-80,-20 32-80,16-25 100,-4 8-50,-12 17-50,22-31 50,-8 8-26,-14 23-24,13-21-4,-1 3 2,-12 18 2,17-26-120,-1 3 60,-16 23 60,14-19-190,-4 3-14,-10 16 204,19-24-102,-6 6-28,-13 18 130,14-20-66,-6 7 34,-8 13 32,14-22-64,-2 3 32,-12 19 32,10-17 104,0 3-52,-10 14-52,11-18 150,-2 2-76,-9 16-74,10-15 130,-3 5-66,-7 10-64,9-14 212,1 0-106,-10 14-106,8-13 106,-2 5-54,-6 8-52,10-16-86,-1 3 44,-9 13 42,8-11-414,-1-1 208,-7 12 206,10-15 36,-3 3-18,-7 12-18,7-10 358,0-2-92,-7 12-266,9-12 134,-5 4 312,-4 8-446,5-7 224,0 0-112,-5 7-112,4-7 360,0 1-180,-4 6-180,3-6 234,0 4-118,-3 2-116,2-6 418,2 1-208,-4 5-210,4-7 120,0 1-60,-4 6-60,6-8 110,-2 2-54,-4 6-56,5-7 20,0 2-10,-5 5-10,7-9 4,0 1-298,-7 8 294,6-8-146,-2 2-400,-4 6 546,5-8-756,1 1 378,-6 7 378,3-6-710,1 0-176,-4 6 886,6-7-444,-3 2 130,-3 5 314,2-4-156,0 1 78,-2 3 78,2-2-24,-2 1 12,0 1 12,2-2-74,-2 2 38,0 0 36,0-2-18,0 4-376,0-2 394,0 0-196,-1 0-1884,1 0 2080,0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7:1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8055,'0'0'676,"0"0"-338,0 0-338,0 0 2150,0 0-1076,0 0-4298,0 0 6986,0 0-3646,0 0-3994,0 0 7814,0 0-4122,0 0-3564,0 0 7442,0 0-3720,0 0-3636,5 0 7526,-3 0-3456,-2 0-406,5 0 204,-3-2 598,-2 2-802,5-5 400,-3 3-200,-2 2-200,1-6 770,1 2-386,-2 4-384,0-4 480,-2 1-240,2 3-240,-1-4 120,-1 1 428,2 3-548,-2-1 274,-2-2-128,4 3-146,-3 1-520,-1-1 260,4 0 260,-2 1-1134,-1 0 566,3-1 568,-1 2-2692,1 3 1346,0-5 1346,0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7:1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131 201 679,'0'-3'112,"0"-2"-56,0 5-56,0-4 732,0 0-166,0 4-566,0-7 282,0 3 704,0 4-986,0-6 492,0 1-246,0 5-246,0-4 1264,0 0-632,0 4-632,0-6 1780,0 3-890,0 3-890,0-1 2350,-4-1-1176,4 2-1174,-3-1 2044,0 2-1022,3-1-1022,-5 3 1516,0-3-758,5 0-758,-3 4 1086,1 0-542,2-4-544,-5 9 272,3-1 488,2-8-760,-2 6 380,2 0 186,0-6-566,2 8 878,1-1-438,-3-7-440,4 6 636,-1-1-318,-3-5-318,6 3 158,1 0-78,-7-3-80,8 3 372,-2 0-186,-6-3-186,8 1 702,4 0-352,-12-1-350,9-1 176,1-2-88,-10 3-88,9-5 44,0-1-130,-9 6 86,10-7-44,0 0-130,-10 7 174,6-11-238,-1 1 118,-5 10 120,1-9-116,-1-3 58,0 12 58,-4-13-40,1 1 20,3 12 20,-7-15-42,0 4 20,7 11 22,-15-14 50,4 6-26,11 8-24,-10-9 280,-4 3-140,14 6-140,-15-4 514,4 3-256,11 1-258,-14 4 484,3-2-242,11-2-242,-11 9 322,-1 2-162,12-11-160,-10 13 192,5-3-96,5-10-96,-7 21 256,4-4-128,3-17-128,-2 17 288,3-6-144,-1-11-144,4 16 164,-1-5-82,-3-11-82,7 11 214,-1-2-108,-6-9-106,9 8 18,1 0-10,-10-8-8,11 6-200,-2-1 100,-9-5 100,14 2-242,-2-1 122,-12-1 120,13-1-316,-4 1 58,-9 0 258,17-8-130,-4-4-138,-13 12 268,9-13-134,-2 3 66,-7 10 68,11-20-154,-6 2 78,-5 18 76,1-15-154,-1 1 76,0 14 78,-6-22-2,-2 5 0,8 17 2,-10-20 212,2 7-106,8 13-106,-19-24 320,3 9-160,16 15-160,-15-13 456,2 7-228,13 6-228,-20-6 114,4 5 192,16 1-306,-18 3 152,5 2 140,13-5-292,-17 14 318,4 3-158,13-17-160,-11 18 228,4-4-114,7-14-114,-6 25 304,4-6-152,2-19-152,0 23 272,0-9-136,0-14-136,6 25 236,0-8-118,-6-17-118,8 15 104,1-2-52,-9-13-52,16 14 26,-1-4-50,-15-10 24,15 6-12,-2-3-218,-13-3 230,23 2-398,-10-4 198,-13 2 200,17-5-364,-5 0 182,-12 5 182,20-15-386,-2-2 192,-18 17 194,10-20-312,-3 6 156,-7 14 156,6-32-154,-2 10 76,-4 22 78,-1-22-286,1 6 142,0 16 144,-9-23-28,-3 2 14,12 21 14,-16-15 238,3 3-120,13 12-118,-17-9 492,0 3-246,17 6-246,-16-3 506,1 3-252,15 0-254,-24 8 374,6 2-186,18-10-188,-17 14 222,4 2-112,13-16-110,-12 23 152,2-4-76,10-19-76,-7 17 190,3 2-96,4-19-94,-3 22 140,3-4-70,0-18-70,3 14 50,-1-4-24,-2-10-26,8 10 0,0-3 0,-8-7 0,10 7-156,1-3 78,-11-4 78,16 2-306,1-2 152,-17 0 154,17-5-396,-6 1 198,-11 4 198,15-12-488,-2 0 244,-13 12 244,12-17-662,-4 7 332,-8 10 330,7-15-730,-2-2 366,-5 17 364,2-17-574,-4 5 286,2 12 288,-4-16-180,-4 3 90,8 13 90,-9-10 312,2 5-156,7 5-156,-17-5 78,6 4 656,11 1-734,-17 3 368,7 2 476,10-5-844,-19 13 874,6 1-438,13-14-436,-9 15 486,2-3-242,7-12-244,-7 21 334,3-5-168,4-16-166,-1 14 200,2-3-100,-1-11-100,3 10 58,2-1-30,-5-9-28,9 7-46,-3-4 24,-6-3 22,11 4-12,2-3-146,-13-1 158,12-4-78,-4 3-158,-8 1 236,13-5-358,-4-2 180,-9 7 178,11-14-406,-5 7 204,-6 7 202,5-11-862,0-3 432,-5 14 430,2-12-1212,0 4 606,-2 8 606,-2-10-1368,1 3 684,1 7 684,-3-4-1962,-1 0 982,4 4 980,-6-2-2844,-2 2 1422,8 0 1422,0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7:1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1 410 4303,'0'0'1284,"0"0"-642,0 0-642,0 0 1966,0 0-72,0 0-5754,0 0 8668,0 0-4010,0 0-6404,0 0 11610,0 0-5804,0 0-6404,0 0 13504,3 0-6752,-3 0-548,9 0 1114,-5 0-558,-4 0-556,11-3 278,-1 1 842,-10 2-1120,10-4 560,0 1 816,-10 3-1376,17-4 1516,0-2-758,-17 6-758,18-3 988,-3-2-494,-15 5-494,25-5 746,-4-2-372,-21 7-374,22-6 328,-8 2-164,-14 4-164,29-8 450,-5 0-226,-24 8-224,25-7 364,-8 3-182,-17 4-182,27-6 220,-4 0-110,-23 6-110,22-7 278,-3 2-138,-19 5-140,26-8 150,-4 1-76,-22 7-74,22-7 94,-4 2-48,-18 5-46,24-9 284,1 0-142,-25 9-142,27-10 266,-9 3-132,-18 7-134,35-9 474,-10 1-236,-25 8-238,24-6 158,-5 0-78,-19 6-80,27-6 120,-5 2-60,-22 4-60,22-6 106,-7 1-54,-15 5-52,25-9 34,-9 4-16,-16 5-18,18-5 32,-7 1-16,-11 4-16,19-7 56,-4 1-28,-15 6-28,13-5 202,0 2-100,-13 3-102,13-5 250,0 1-124,-13 4-126,13-4 202,-4 0-100,-9 4-102,14-5 154,-2 2-76,-12 3-78,15-6 66,-6 4-32,-9 2-34,11-4 52,0 1-26,-11 3-26,14-4 38,-5 1-20,-9 3-18,10-4 10,1 1-62,-11 3 52,12-4-26,-2 1-102,-10 3 128,12-3-108,-1 0 54,-11 3 54,10-4-72,1 2 36,-11 2 36,11-4-6,1 1 4,-12 3 2,13-4 30,-3 1-14,-10 3-16,12-4 60,3 1-30,-15 3-30,14-6 138,-3 4-68,-11 2-70,15-5 34,-2 0 24,-13 5-58,12-4 28,-2 0-18,-10 4-10,13-5 26,-1 1-14,-12 4-12,12-4 2,-4 1 0,-8 3-2,10-4-48,2 0 24,-12 4 24,9-4-64,0 2 32,-9 2 32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8:0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124 127 1463,'0'0'1064,"0"0"-1064,0 0 532,0 0 714,0 0-3024,0 0 4178,0 0-2088,0 0-3024,0 0 6336,0 0-3168,0 0-4536,-4 0 8684,-3 0-4342,7 0-262,-5 0 776,1 6-388,4-6-388,-4 7 414,-1-1-208,5-6-206,-4 5 332,-3 1-166,7-6-166,-2 3 450,-2-1-224,4-2-226,0 2 112,-3-2 296,3 0-408,-2 0 204,0 4 98,2-4-302,0 3 364,-2-1-182,2-2-182,0 9 626,2 2-312,-2-11-314,0 11 452,4 2-226,-4-13-226,9 20 894,-2-3-448,-7-17-446,11 18 860,-2-5-430,-9-13-430,13 14 676,0-3-338,-13-11-338,13 6 168,1 1 120,-14-7-288,11 2 144,2-2 324,-13 0-468,11-4 406,-2-1-202,-9 5-204,9-11 330,-3 0-166,-6 11-164,7-15 278,-5-1-138,-2 16-140,2-24 230,0 2-116,-2 22-114,-2-29 74,0 7-38,2 22-36,-7-28-86,1-1 44,6 29 42,-7-18-134,3 1 68,4 17 66,-11-18-90,0 3 46,11 15 44,-16-14-154,5 6 76,11 8 78,-15-9-258,-1 4 128,16 5 130,-15 0-316,2 0 158,13 0 158,-14 7-492,3 6 246,11-13 246,-6 11-318,-5 5 158,11-16 160,-9 17-220,2 7 110,7-24 110,-6 20-138,4-2 68,2-18 70,-5 24 238,5 0-120,0-24-118,0 23 768,2-8-384,-2-15-384,3 20 776,1-7 124,-4-13-900,4 13 450,1-2 142,-5-11-592,11 11 296,-5-2-148,-6-9-148,11 9 262,-2-2-130,-9-7-132,11 6 462,0-1-232,-11-5-230,9 4 428,0 0-214,-9-4-214,9 3 246,-3-1-122,-6-2-124,9-2 166,-2-1-84,-7 3-82,6-6-26,-3-5 12,-3 11 14,4-13-6,-4-5-374,0 18 380,0-20-190,-2 0-56,2 20 246,-7-22-488,3 2 244,4 20 244,-7-26-314,-4 4 158,11 22 156,-9-20-166,-2 5 82,11 15 84,-11-18-42,0 5 22,11 13 20,-11-9-62,2 2 30,9 7 32,-8-2-76,-3 0 38,11 2 38,-9 6-18,0 1-28,9-7 46,-9 18-22,0 2 10,9-20 12,-6 24-66,-1-2 34,7-22 32,-4 28 0,1-3 0,3-25 0,0 17 156,0 1-78,0-18-78,7 13 402,2-2-200,-9-11-202,9 7 156,2-5-78,-11-2-78,15 0 152,1-2-76,-16 2-76,19-2 390,-3-1-196,-16 3-194,22-4 414,0-5-208,-22 9-206,20-9 452,-3 3-226,-17 6-226,20-11 262,-4-2-132,-16 13-130,13-14 162,-4 1-82,-9 13-80,9-15 72,-5-5-36,-4 20-36,2-16-74,-4 1 38,2 15 36,-4-20-424,-5 2 212,9 18 212,-13-15-574,2 0 288,11 15 286,-23-14-824,-1 1 412,24 13 412,-20-11-766,7 5 384,13 6 382,-20-7-692,5 0 346,15 7 346,-13-4-400,2 4 200,11 0 200,-14 6-276,3-1 138,11-5 138,-8 9-2,3 0 2,5-9 0,-4 19 408,-1 1-204,5-20-204,0 24 310,0-1-156,0-23-154,3 28 830,1-6-416,-4-22-414,7 24 824,-3-10-412,-4-14-412,4 17 622,3-6-312,-7-11-310,9 14 156,-5-6 210,-4-8-366,9 7 182,-2 0 242,-7-7-424,6 2 348,1-2-174,2-5-22,-3-1-76,-6 6-76,9-13-50,-2 2 24,-7 11 26,4-22-260,1-3 130,-5 25 130,2-26-406,0 6 202,-2 20 204,-2-29-494,0 5 248,2 24 246,-5-20-124,1 5-482,4 15 606,-7-13-302,1 2-438,6 11 740,-7-7-562,-2 3 282,9 4 280,-9 2-352,-2 0 176,11-2 176,-9 9-452,3 0 226,6-9 226,-9 13-66,5 2 34,4-15 32,-7 13 100,5-4-50,2-9-50,-2 13 144,2-4-72,0-9-72,2 7 36,2-3 62,-4-4-98,7 5 50,2-5-194,-9 0 144,11-5-1084,0 1 542,-11 4 542,15-9-2220,1-2 1110,-16 11 1110,0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8:0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100 239 2463,'0'0'460,"-4"0"-230,4 0-230,-7 0 1298,1-9-648,6 9-650,-5-4 324,-2 1 202,7 3-526,-4-4 264,2-1 268,2 5-532,-5-13 982,3 11-490,2 2-492,-4-2 630,2 0-316,2 2-314,-5-5 950,5 3-476,0 2-474,-4 0 906,4-7-454,0 7-452,-2 0 974,2-2-486,0 2-488,-3 5 960,6-5-480,-3 0-480,0 6 240,0 1 456,0-7-696,0 9 348,2-3 114,-2-6-462,4 18 960,1-9-480,-5-9-480,8 11 752,3 2-376,-11-13-376,16 7 352,-5-5-176,-11-2-176,18 4 208,-3-2-104,-15-2-104,20-2 132,-7 0-66,-13 2-66,18-9 48,-5 0-24,-13 9-24,9-11-20,0-4 10,-9 15 10,6-18-36,3 1 18,-9 17 18,7-22-106,-5 6 54,-2 16 52,4-20-198,-2-2 98,-2 22 100,-2-17-74,2 3 38,0 14 36,-4-17 74,-3 1-38,7 16-36,-9-11 202,5 0-100,4 11-102,-13-9 98,-3 3-48,16 6-50,-15-2 0,2 2 0,13 0 0,-22 6-24,0 5 12,22-11 12,-18 11-46,3 3 24,15-14 22,-18 19-60,0 6 30,18-25 30,-15 17 58,4-4-30,11-13-28,-11 25 238,6-14-118,5-11-120,-4 17 260,4-6-130,0-11-130,0 16 200,4-5-100,-4-11-100,7 11 138,0-4-68,-7-7-70,11 8 110,0 1-54,-11-9-56,11 5-24,-3-1 12,-8-4 12,11 2-94,1 0 46,-12-2 48,8 5-24,1-3 4,-9-2 20,5 2-10,1-4 50,-6 2-40,5-2 72,-1 0-36,-4 2-36,4-5 122,1 3-62,-5 2-60,6-13 106,-3-3-52,-3 16-54,8-22 6,-5 7-2,-3 15-4,2-22 2,0 6-134,-2 16 132,4-26-66,-1 8-150,-3 18 216,-3-17-108,3 1-138,0 16 246,-6-13-124,1 4-326,5 9 450,-6-11-344,1 7 172,5 4 172,-6-2-54,-5 6 26,11-4 28,-11 7-22,-2 4 12,13-11 10,-16 19 74,3-5-36,13-14-38,-13 19 138,4-5-68,9-14-70,-7 13 522,1 5-260,6-18-262,-7 8 130,5 6 332,2-14-462,2 8 230,0 3 62,-2-11-292,5 9 486,-1-7-244,-4-2-242,9 3 246,2 6-124,-11-9-122,11 6 198,0-4-100,-11-2-98,18 5 94,-1-5-48,-17 0-46,13-2 4,-4 4-2,-9-2-2,20-9-32,-9 7 16,-11 2 16,11-5-32,-2 3 16,-9 2 16,9-13-40,-5 4 20,-4 9 20,7-7-54,-5-6 28,-2 13 26,-2-17-138,2 3 70,0 14 68,-5-17-34,3 1-280,2 16 314,-9-17-156,3-3-78,6 20 234,-7-18-322,-2 7 162,9 11 160,-11-13-424,5 0 212,6 13 212,-11-7-258,4 0 128,7 7 130,-11 0-236,2 5 118,9-5 118,-11 2-108,2 7 54,9-9 54,-11 15-26,2-1 12,9-14 14,-8 19-6,3-5 122,5-14-116,-4 17 58,2 1 368,2-18-426,-3 9 376,3 2-188,0-11-188,3 11 406,-1-2-202,-2-9-204,4 11 282,-4-3-142,0-8-140,5 5 438,1 1-218,-6-6-220,5 3 270,1-1-136,-6-2-134,7 2 196,2-6-98,-9 4-98,9-5 48,2 1 48,-11 4-96,8-11 48,-1 2-72,-7 9 24,9-18-92,-5 10 46,-4 8 46,7-16-54,-5 5 26,-2 11 28,0-18-126,0 7 64,0 11 62,0-11-388,-2-2 194,2 13 194,-5-9-432,3 3 216,2 6 216,-4-7-156,-1 3 78,5 4 78,-8-3-120,1 3 60,7 0 60,-4 3-234,-5-3 118,9 0 116,-9 11-386,2-5 192,7-6 194,-8 9-168,-1 0 84,9-9 84,-5 9 82,1 0-42,4-9-40,-2 11 420,2-5-210,0-6-210,-3 9 298,1 0-150,2-9-148,2 4 446,1 3-222,-3-7-224,4 4 480,0 5-240,-4-9-240,7 7 280,0-3-140,-7-4-140,6 7 234,1-5-118,-7-2-116,9 2 146,0 3-72,-9-5-74,6-3 36,1 6-38,-7-3 2,9-5 0,-3-1-20,-6 6 20,2-7-70,5 0 34,-7 7 36,2-11-106,0-4 54,-2 15 52,3-11-206,-3-5 102,0 16 104,0-15-344,-5-3 172,5 18 172,-2-13-122,-5 2 62,7 11 60,-4-11-42,0 2 20,4 9 22,-5-6-10,-1-1-68,6 7 78,-5-2-38,-1 0-14,6 2 52,-9 0 46,2 4-22,7-4-24,-9 11 76,1 4-38,8-15-38,-9 18 122,4-5-60,5-13-62,-6 20 302,-1-2-150,7-18-152,-2 13 236,0 0-118,2 1 274,0-10-196,0-4-196,2 18 98,0-12 106,-2-6-204,2 7 102,3-3 238,-5-4-340,6 2 206,1 1-104,-7-3-102,7 0-20,-3 0 10,-4 0 10,7-9-54,1 7 28,-8 2 26,7-7-78,-5-2 40,-2 9 38,5-9-20,1 3 10,-6 6 10,0-9-68,2-2 34,-2 11 34,0-9-342,0 2 172,0 7 170,-2-6-346,-2-3 172,4 9 174,-7-7-170,3 3 84,4 4 86,-9-2-54,2 2 26,7 0 28,-8 0-22,1 6 12,7-6 10,-9 5 6,2-1-2,7-4-4,-6 7 30,-1 2-16,7-9-14,-4 8 140,-1 6-70,5-14-70,-2 13 336,0-9-168,2-4-168,0 7 156,0 0-78,0-7-78,2 8 194,0 3-96,-2-11-98,3 5 336,1 1-168,-4-6-168,4 5 148,-1 1-74,-3-6-74,6 9 106,-1-2-54,-5-7-52,6 7 62,-1-1-30,-5-6-32,6 2-32,3-2 16,-9 0 16,9-2-100,-2 2 50,-7 0 50,4 0-270,0-4 136,-4 4 134,5-2-76,-3-1 38,-2 3 38,2-9-14,-2 1 6,0 8 8,0-9-4,-4-2-90,4 11 94,-5-11-46,-1 4-118,6 7 164,-7-6-214,-2-3 108,9 9 106,-8-5-310,1-1 154,7 6 156,-7-5-242,1 8 122,6-3 120,0 0-592,-3-3 296,3 3 296,-2 3-1172,4-10 586,-2 7 586,9-5-2158,0-3 1080,-9 8 1078,11-11-540,0-3-1742,-11 14 2282,0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8:27.1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1909 4775,'0'0'796,"0"0"-398,0 0-398,0 0 2280,0 0-1140,0 0-4560,0 0 9094,0 0-4548,0 0-7926,0 0 15124,0 0-7562,0 0-9848,0 0 19014,0 0-9508,0 0-10768,0 0 21810,0 0-10904,0 0-12578,0 0 24318,0-4-11162,0 4-1136,0-7 568,0 1 560,0 6-1128,0-7 1160,3-1-580,-3 8-580,0-8 650,-1 1-326,1 7-324,2-9 564,1-1-282,-3 10-282,3-10 512,-1 1-256,-2 9-256,6-13 436,1-4-218,-7 17-218,6-12 418,-1 2-210,-5 10-208,12-17 104,-4 6 256,-8 11-360,8-14 180,1 6 18,-9 8-198,9-11 324,-1-3-162,-8 14-162,9-8 160,-2-1-80,-7 9-80,10-11 144,-2-1-72,-8 12-72,12-13 128,-6 2-64,-6 11-64,12-16 76,-2-2-38,-10 18-38,9-19 44,0 4-22,-9 15-22,13-25 62,-1 3-30,-12 22-32,10-20 172,0 4-86,-10 16-86,14-25 170,-3 5-84,-11 20-86,11-19 170,-2 7-84,-9 12-86,13-21 178,-4 9-88,-9 12-90,14-16 96,-8 7-48,-6 9-48,14-16 88,-3 5-44,-11 11-44,11-13 46,-3 5-22,-8 8-24,13-14-16,-3 4 8,-10 10 8,11-11-40,-3 2 20,-8 9 20,17-14-14,-6 2 6,-11 12 8,8-12 20,4 1-10,-12 11-10,13-18 6,3-1-4,-16 19-2,9-15 2,2 3-6,-11 12 4,12-19 6,0 1-2,-12 18-4,11-14 10,-4 3-6,-7 11-4,10-18-50,1 3 26,-11 15 24,10-13-156,-2 1 78,-8 12 78,8-12-204,2-3 102,-10 15 102,10-16-130,-4 6 64,-6 10 66,9-14-32,-2 5-56,-7 9 88,9-11-44,-3 5-22,-6 6 66,12-15-46,-7 7 24,-5 8 22,9-11 40,-3 2-20,-6 9-20,7-13 10,1 3 56,-8 10-66,6-11 32,-1-1 92,-5 12-124,6-17 62,0 2-30,-6 15-32,5-15 16,-1 3-8,-4 12-8,8-18 4,-4 2-42,-4 16 38,6-15-20,-2 3-34,-4 12 54,7-16-46,-3 2 22,-4 14 24,6-15-36,-3 7 18,-3 8 18,5-10 60,1 0-30,-6 10-30,5-11 78,0 3-38,-5 8-40,8-14 52,-3 3-26,-5 11-26,6-14-32,1 6 16,-7 8 16,8-17-192,-1 3 96,-7 14 96,8-17-196,-2 7 98,-6 10 98,7-16-248,0 1 124,-7 15 124,5-9-62,-1 0 30,-4 9 32,6-11 44,-2 3-22,-4 8-22,3-8 60,0 3-30,-3 5-30,3-9 194,0 1-96,-3 8-98,2-10 284,2 0-142,-4 10-142,2-12 104,2-2-52,-4 14-52,4-14-122,-2 4 60,-2 10 62,3-15-98,2 1 48,-5 14 50,3-12-180,0 3 90,-3 9 90,6-13-34,-3 3 18,-3 10 16,4-8 28,1 0-14,-5 8-14,6-9 190,-1 1-94,-5 8-96,5-10 192,-1 2-96,-4 8-96,5-11 200,0 0-100,-5 11-100,6-12 50,0-1-26,-6 13-24,4-10-52,2-4 26,-6 14 26,4-10-240,0-1 120,-4 11 120,6-15-60,-1 2-226,-5 13 286,5-9-144,-2-1-96,-3 10 240,5-11-156,-1 2 78,-4 9 78,3-7-26,-2 0 12,-1 7 14,3-6 162,-1 1-82,-2 5-80,2-4 308,-2 1 34,0 3-342,1-3 172,1 1-118,-2 2-54,0-3 26,1-1-12,-1 4-14,2-3 6,-1 0-350,-1 3 344,1-5-172,1 1-678,-2 4 850,1-4-1750,1-1 876,-2 5 874,1-3-2502,0 2 1250,-1 1 1252,0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8:28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26 1335,'-4'0'364,"-1"0"-182,5 0-182,-4 0 1346,0 0-672,4 0-674,-6 0 784,1 0-392,5 0-392,-3 4 632,-1-2-316,4-2-316,-5 4 1704,2 4-852,3-8-852,-3 7 2174,1-2-1088,2-5-1086,-3 7 544,3-1 1388,0-6-1932,0 8 966,3 1 614,-3-9-1580,4 11 1430,1-2-716,-5-9-714,6 11 858,-2-4-430,-4-7-428,8 13 766,-1-4-382,-7-9-384,6 7 820,1 0-410,-7-7-410,5 5 700,0 1-350,-5-6-350,4 2 552,1-1-276,-5-1-276,3 1 190,1-2-94,-4 1-96,4-2 56,-2-1-168,-2 3 112,2-7-56,-1-2-274,-1 9 330,1-11-164,-2-1 82,1 12 82,-1-19-186,-1 4 94,2 15 92,-1-18-194,-1 6 96,2 12 98,-3-13-164,1 2 82,2 11 82,-2-8-194,1 3 98,1 5 96,-1-5-48,-1 2 24,2 3 24,-4-1 128,1 1-64,3 0-64,-6 1 208,-1 2-104,7-3-104,-7 1 92,0 0-46,7-1-46,-7 6-34,0-2 18,7-4 16,-6 5 24,1 0-12,5-5-12,-4 7 130,0 2-66,4-9-64,-2 11 344,1 0-172,1-11-172,2 17 420,1-1-210,-3-16-210,3 15 460,0-5-230,-3-10-230,7 17 464,-3-7-232,-4-10-232,6 8 452,-1-1-226,-5-7-226,6 4 112,-1 1 32,-5-5-144,5 3 72,0-2 52,-5-1-124,6-1 318,-1-1-158,-5 2-160,5-5 96,-1 1-48,-4 4-48,4-8-16,0 0 8,-4 8 8,5-10-84,-4 1 42,-1 9 42,4-16-294,-4 4 148,0 12 146,0-14-438,-1 4 220,1 10 218,-4-17-110,2 5-504,2 12 614,-6-12-308,5 4-362,1 8 670,-5-11-836,2 3 418,3 8 418,-4-6-720,2 2 360,2 4 360,-2-4-504,0 3 252,2 1 252,-1 1 226,1 0-114,0-1-112,0 8 512,1 0-256,-1-8-256,2 13 532,0-3-266,-2-10-266,6 18 814,-2-6-406,-4-12-408,7 14 792,-2-3 44,-5-11-836,9 12 418,-2-2-18,-7-10-400,6 7 200,1-2-100,-7-5-100,11 6 106,-1-4-52,-10-2-54,7 1 90,1 0-44,-8-1-46,9-1 98,-1-3-48,-8 4-50,6-5 52,2 1-26,-8 4-26,7-8-38,-1 1 18,-6 7 20,7-9-82,-4 2 42,-3 7 40,6-9-84,-5-1 42,-1 10 42,4-10-234,-2 3 118,-2 7 116,0-10-362,-3 1 180,3 9 182,-5-9-418,-2 1 208,7 8 210,-18-11-104,2 4-68,16 7 172,-18-9-86,6 3-70,12 6 156,-17-4-182,5 4 92,12 0 90,-12 3-18,5 1 10,7-4 8,-9 7 444,2 2-222,7-9-222,-5 11 646,2-2-322,3-9-324,-1 14 162,1-3 390,0-11-552,2 11 276,0-4 154,-2-7-430,3 8 384,2-2-192,-5-6-192,6 4 112,-2-2-56,-4-2-56,9 1 20,-2-1-10,-7 0-10,6-1-16,3 0 8,-9 1 8,11-4-8,-2 2 4,-9 2 4,9-4 22,-3-1-10,-6 5-12,10-4 6,-3-2-40,-7 6 34,4-5-16,0 1-72,-4 4 88,3-8-180,-4 1 90,1 7 90,-2-5-286,0-1 144,2 6 142,-6-5-480,2 1 240,4 4 240,-7-3-484,1 3 242,6 0 242,-8 2-436,1 3 218,7-5 218,-7 5-230,2 0 116,5-5 114,-6 5-314,4-1 158,2-4 156,-2 4-470,1-2 234,1-2 236,0 1-894,3-1 446,-3 0 448,3-2-1772,5-1 886,-8 3 886,15-10-2912,-1 0 1456,-14 10 1456,0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8:41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34 646 5239,'-4'0'1852,"4"0"-1852,-5 0 926,1 0 1198,4 0-2124,-5 0 1062,0 0 508,5 0-1570,-4 0 786,1 3 546,3-3-1332,-1 1 2028,-1-1-1014,2 0-1014,-1 2 1818,1 0-908,0-2-910,1 1 1558,2-1-778,-3 0-780,4 1 1290,0 1-644,-4-2-646,11 0 1010,-1 0-504,-10 0-506,15 0 724,-4 0-362,-11 0-362,17-3 642,1 2-322,-18 1-320,19-1 504,-3-5-252,-16 6-252,29-3 126,-4 2 194,-25 1-320,25-3 160,-4-4 120,-21 7-280,37-10 344,-7 5-172,-30 5-172,27-8 242,-7 5-122,-20 3-120,40-10 184,-10 1-92,-30 9-92,27-9 186,-5 1-92,-22 8-94,42-11 46,-7 1 50,-35 10-96,30-12 48,-10 3 48,-20 9-96,32-14 56,-7 1-28,-25 13-28,28-13 26,-10 3-14,-18 10-12,30-17-14,-5 4 8,-25 13 6,28-17 20,-3 5-10,-25 12-10,33-18 74,-6 3-38,-27 15-36,26-13 2,-9 2 0,-17 11-2,37-19 0,-13 8 36,-24 11-36,28-13 18,-7 5-48,-21 8 30,24-10 76,1 0-38,-25 10-38,24-8 32,-6 1-16,-18 7-16,31-9 0,-9 1 0,-22 8 0,17-5 44,-2-1-22,-15 6-22,17-7 14,-2-1-6,-15 8-8,13-8 16,-3 1 0,-10 7-16,16-14 8,2 7-8,-18 7 0,18-10 0,-5 3 0,-13 7 0,18-8 16,-3 2-8,-15 6-8,14-9-20,2 3 10,-16 6 10,18-6-6,-2 0 4,-16 6 2,14-5-14,-2-1 8,-12 6 6,16-6-12,0-1 6,-16 7 6,16-5-10,-4-1 4,-12 6 6,15-7-18,0 3 8,-15 4 10,13-6-4,-5 4 2,-8 2 2,12-4-30,-2-1 16,-10 5 14,8-2 20,0-1-10,-8 3-10,11-4 10,-2 0-6,-9 4-4,7-3-6,0 0 4,-7 3 2,9-4 6,-1 1-2,-8 3-4,8-3-6,-3 1 2,-5 2 4,8-4-38,-3 2 20,-5 2 18,6-2-70,-2 0 36,-4 2 34,5-3-66,-1 1 34,-4 2 32,5-2-36,-2 1 18,-3 1 18,4-2-10,2-1-6,-6 3 16,3-2-8,0 1-4,-3 1 12,4-2-22,-1 0 10,-3 2 12,4-1-86,1-2 44,-5 3 42,4-1-162,-2 0 82,-2 1 80,4-1-384,-2-1 192,-2 2 192,3-1-800,-1 0 400,-2 1 400,4-1-1348,-2 0 674,-2 1 674,2-2-338,-1 1-1672,-1 1 2010,0 0-1004,-1 0-2306,1 0 3310,0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7:0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98 599,'0'0'480,"0"0"-480,0 2 240,0 1 272,0-3-512,0 1 668,-3 0-334,3-1-334,-6 1 1302,3-1-650,3 0-652,-5 0 326,0-1 984,5 1-1310,-8 0 656,2 0 1020,6 0-1676,-7 1 1802,5-1-900,2 0-902,-5 0 1402,4 0-700,1 0-702,-3 4 1174,-1-1-586,4-3-588,-2 5 810,1-1-404,1-4-406,1 10 754,2-1-376,-3-9-378,5 13 436,-5-4-218,0-9-218,5 14 630,-2-4-316,-3-10-314,6 10 602,2-1-302,-8-9-300,10 7 150,-3-2 134,-7-5-284,8 5 142,0-3 132,5 0-136,-4-2 86,-9 0-224,8-3 112,0 0 4,-8 3-116,9-7 122,0-1-60,-9 8-62,7-12 6,-2 2-2,-5 10-4,3-16-26,-1 2 12,-2 14 14,-2-18-54,1 4 26,1 14 28,-6-23 130,3 8-64,3 15-66,-8-20 172,0 9-86,8 11-86,-17-16 204,9 5-102,8 11-102,-19-14 594,10 10-296,9 4-298,-19-6 670,6 5-336,13 1-334,-10 1 688,-1 2-344,11-3-344,-14 10 608,7 3-304,7-13-304,-8 14 384,2 1-192,6-15-192,-5 21 168,2 0-84,3-21-84,0 23 146,0-7-74,0-16-72,3 24 36,4-4 70,-7-20-106,7 17 54,-1-6 84,-6-11-138,7 11 102,4-4-52,-11-7-50,13 6-238,-4-3 118,-9-3 120,15 0-176,-3-3 88,-12 3 88,13-6-160,-3 0 80,-10 6 80,12-11-40,-3-1-88,-9 12 128,9-15-64,-6 4-56,-3 11 120,5-25-60,-4 6-98,-1 19 158,-1-16-78,-4-1-282,5 17 360,-8-19-180,2 4 22,6 15 158,-8-12-78,0 4 126,8 8-48,-12-11 552,-2 4-276,14 7-276,-11-2 786,0 1-392,11 1-394,-13 1 728,2 3-364,11-4-364,-9 6 406,2 1-202,7-7-204,-9 12 150,3 1-76,6-13-74,-7 14 78,4 2-40,3-16-38,0 20 28,2-3-14,-2-17-14,1 16-2,1-3 2,-2-13 0,6 15-52,1-4 26,-7-11 26,7 10-146,-1-3 74,-6-7 72,13 7-228,-2-3 114,-11-4 114,13 2-310,0-1 156,-13-1 154,13-2-178,1-3 90,-14 5 88,14-7-108,-7-1 54,-7 8 54,7-11-204,0-1 102,-7 12 102,7-16-250,-6 6 124,-1 10 126,2-22-338,-5 3 168,3 19 170,-3-18-364,-1 7 182,4 11 182,-7-17-176,-1 1 88,8 16 88,-12-13-84,3 7 42,9 6 42,-13-8 220,4 4-110,9 4-110,-16-2 478,7 2-238,9 0-240,-14 7 536,7-1-268,7-6-268,-12 14 366,8-5-184,4-9-182,-6 18 92,2-3 106,4-15-198,-3 17 98,2-3 100,1-14-198,1 15 246,2-1-122,-3-14-124,7 14 226,-2-7-114,-5-7-112,11 10 40,-4-4-20,-7-6-20,9 5-142,4-3 72,-13-2 70,11 0-36,-4-3-250,-7 3 286,16-6-142,-8 1-166,-8 5 308,10-13-154,-4 3-186,-6 10 340,5-15-170,-3 2-196,-2 13 366,3-20-182,-5 2-234,2 18 416,-1-11-208,-1-1-196,2 12 404,-12-16-298,5 7 150,7 9 148,-8-6-102,2 3 50,6 3 52,-14-6 322,4 6-160,10 0-162,-11 2 488,5 1-244,6-3-244,-9 9 510,1-1-254,8-8-256,-7 11 336,2-4-168,-2 6 152,6-2-160,1-11-160,-1 10 292,1-2-146,4 7 134,1-4-140,-5-11-140,6 10 206,2-1-102,-8-9-104,5 5 68,4 2-34,-9-7-34,7 5-96,2 0 48,-9-5 48,12 1-176,0-1 88,-12 0 88,12-4-212,-8 2 106,-4 2 106,11-7-400,-8-2 200,-3 9 200,4-10-304,-1 0 152,-3 10 152,0-14-68,1 3 34,-1 11 34,-2-12 58,-1 4-28,3 8-30,-6-8 246,0 2-122,6 6-124,-8-7 206,2 4-104,6 3-102,-9-4 256,-4 5-128,13-1-128,-6 2 296,-1 0-148,7-2-148,-7 8 234,2 4-118,5-12-116,-2 13 170,2-2-84,0-11-86,0 19 42,3-4 24,-3-15-66,0 17 32,0-7 84,0-10-116,6 13 66,2-2-32,-8-11-34,11 10-80,-5-5 40,-6-5 40,6 3-232,1 0 116,-7-3 116,5 1-386,4-2 194,-9 1 192,7-4-528,-3 1 264,-4 3 264,8-6-452,-4-2 226,-4 8 226,0-13-114,-1 2-126,1 11 240,-3-10-120,-1-1-4,4 11 124,-7-16-18,1 8 8,6 8 10,-9-11 316,2 6-158,7 5-158,-7-5 478,-2 2-238,9 3-240,-8 1 440,2 1-220,6-2-220,-8 2 290,0 1-146,8-3-144,-4 4 104,3 2-52,1-6-52,-2 4-34,3-1 18,-1-3 16,0 3-260,1-3 130,-1 0 130,0-1-738,3-4 370,-3 5 368,2-5-1712,1-1 856,-3 6 856,2-16-3562,1 7 1782,-3 9 1780,0 0 0</inkml:trace>
  <inkml:trace contextRef="#ctx0" brushRef="#br0" timeOffset="1575">120 1449 6735,'0'0'1196,"0"0"-598,0 0-598,-3 0 1812,2 0-906,1 0-906,-3 3 1348,0 1-674,3-4-674,-3 4 1110,2 4-556,1-8-554,-1 8 902,1-1-450,0-7-452,2 14 794,1 0-398,-3-14-396,4 15 742,-1-4-370,-3-11-372,7 14 1014,-4-1-508,-3-13-506,6 11 810,1 0-406,-7-11-404,8 8 386,4-1-192,-12-7-194,8 5 168,-1-1-84,-7-4-84,10 3 42,-1-1-20,-9-2-22,8 0 10,2-2 64,-10 2-74,8-5 36,0-3 126,-8 8-162,6-8 190,-3-1-96,-3 9-94,4-14-12,-3 0 6,-1 14 6,-2-17-80,-2 2 40,4 15 40,-7-22-20,-1 5 10,8 17 10,-9-19 296,0 6-148,9 13-148,-12-16 242,0 5-122,12 11-120,-11-8 60,0 5 548,11 3-608,-14 0 304,2 2 604,12-2-908,-14 5 1022,3 1-512,11-6-510,-10 11 644,3 4-322,7-15-322,-7 19 160,2-2 16,5-17-176,-4 29 88,0-6 128,4-23-216,-1 24 108,6-2 38,-5-22-146,7 26 74,3-5 166,-10-21-240,9 16 184,-3-7-92,-6-9-92,13 16 22,-3-8-10,-10-8-12,12 6-282,1-5 140,-13-1 142,13 1-574,-1-3 286,-12 2 288,13-4-608,-3 0 304,-10 4 304,14-11-468,-5-1 234,-9 12 234,6-17-352,-1 2 176,-5 15 176,1-29-448,-3 5 224,2 24 224,-5-26-112,0 9-64,5 17 176,-10-25-88,-1 4-28,11 21 116,-11-15 14,-2 1-8,13 14-6,-13-11 412,1 5-206,12 6-206,-11-3 746,2 0-372,9 3-374,-10 2 726,-2 0-362,12-2-364,-10 9 538,6-2-270,4-7-268,-6 17 302,4 3-150,2-20-152,-3 19 152,1-3-76,2-16-76,4 29 210,3-7-106,-7-22-104,7 22 124,2-5-62,-9-17-62,7 17 164,4-3-82,-11-14-82,11 14 60,-2-6-30,-9-8-30,12 8-56,1-4 28,-13-4 28,12 2-326,-4-1 162,-8-1 164,17-6-478,-7-1 240,-10 7 238,11-8-400,-4-1 200,-7 9 200,8-21-196,-2 2 98,-6 19 98,1-23-160,0 5 80,-1 18 80,-3-32-308,-3 6 154,6 26 154,-7-23-78,1 4-260,6 19 338,-15-23-170,2 4 34,13 19 136,-13-13-136,-1 1 68,14 12 68,-18-10 290,3 6-146,15 4-144,-15-4 72,4 6 504,11-2-576,-14 3 288,1 6 248,13-9-536,-11 10 268,4 2 150,7-12-418,-6 17 210,1 6 42,5-23-252,-1 21 202,-1-3-100,2-18-102,5 29 202,0-6-100,-5-23-102,6 22 118,1-5-58,-7-17-60,12 20 86,2-4-44,-14-16-42,8 8-6,2-1 2,-10-7 4,13 5-238,0-4 120,-13-1 118,13 2-372,-2-4 186,-11 2 186,11-5-296,-2-1 148,-9 6 148,8-10-74,-2-1 36,-6 11 38,5-20-278,-1 3 138,-4 17 140,0-18-366,-2 4 184,2 14 182,-6-24-464,0 3 232,6 21 232,-11-20-336,3 8 168,8 12 168,-13-16-96,3 7 48,10 9 48,-11-7 184,2 2-92,9 5-92,-12-2 518,2 5-258,10-3-260,-11 8 694,2-1-348,9-7-346,-11 19 578,6-1-290,5-18-288,-4 20 332,3-3-166,1-17-166,0 22 256,-2-3-128,2-19-128,4 17 64,-3-3-32,-1-14-32,8 16 16,1-7-8,-9-9-8,5 6 340,0-3-170,-5-3-170,8 4-12,2-3 6,-10-1 6,9-2-146,-4 0 72,-5 2 74,8-7-180,1-2 90,-9 9 90,6-13-214,-2 3 108,-4 10 106,3-18-242,-2 3 122,-1 15 120,0-15-60,-2 4-26,2 11 86,-5-12-44,1 3-10,4 9 54,-6-7 46,0 2-24,6 5-22,-9-3 368,1 2-184,8 1-184,-7 1 372,0 1-186,7-2-186,-8 5 284,2 1-142,6-6-142,-5 8 72,0-2 92,5-6-164,-5 8 82,4 0 2,1-8-84,-2 6 70,2 1-34,0-7-36,-2 3 10,2 1-6,0-4-4,4 2-102,0 1 52,-4-3 50,3 0-274,3 1 138,-6-1 136,5 0-424,4-1 212,-9 1 212,6-1-518,4-2 258,-10 3 260,9-3-658,-2-2 330,-3 0-224,0-1 276,-4 6 276,3-5-138,-2 0 28,-1-2 56,-1 2 70,1 5-16,-1-6 204,-2 3-102,3 3-102,-4-5 336,-1 2-168,5 3-168,-3-4 304,-2 3-152,5 1-152,-3-1 144,-1 0-72,4 1-72,-1 0 120,-1 0-60,-2 1-2,2 1-30,2-2-28,0 2-202,-1 2 102,1-4 100,1 6-450,1-1 224,-2-5 226,2 5-672,1 1 336,0-2-1006,1-3 672,-4-1 670,5 0-2596,-2-2 1298,-3 2 1298,0 0 0</inkml:trace>
  <inkml:trace contextRef="#ctx0" brushRef="#br0" timeOffset="2549">77 99 4423,'0'0'176,"0"0"-176,0 0 88,0 0 1344,0 0-2952,0 0 3808,0 0-1904,0 0-3056,0 0 5880,0 0-2940,0 0-3744,2 0 8006,-3 0-4002,1 0-528,-2 0 1464,2 0-732,0 0-732,0 0 1490,2 0-746,-2 0-744,-1 0 1278,2 5-640,-1-5-638,0 7 908,1 1-454,-1-8-454,1 12 698,-1-1-348,0-11-350,-1 16 282,2-5-140,-1-11-142,0 18 30,0-5-14,0-13-16,2 15 8,-1-2-4,-1-13-4,0 17-6,0 1 2,0-18 4,-1 21 46,-1-7-22,2-14-24,0 26 408,-1-9-204,1-17-204,0 21 302,-2-5-152,2-16-150,1 30 276,0-11-138,-1-19-138,-1 23 68,1-6 466,0-17-534,2 22 268,0-5 46,-2-17-314,0 21 156,3-6 366,-3-15-522,2 22 262,0-3-88,-2-19-174,3 17 104,0-3-52,-3-14-52,1 20-138,1-1 68,-2-19 70,2 17-190,-2 0 94,0-17 96,2 24-132,-1 2 66,-1-26 66,1 19-32,-1-3 176,0-16-144,1 22 72,-1-2 516,0-20-588,0 21 662,0-3-332,0-18-330,1 20 486,0-3-242,-1-17-244,2 16 182,-1-6-92,-1-10-90,1 15-50,1-2 24,-2-13 26,1 13-56,1-1 28,-2-12 28,2 15 102,-1-1-52,-1-14-50,2 13 150,1 0-76,-3-13-74,1 16 186,1-2-94,-2-14-92,1 14 298,1 0-148,-2-14-150,1 19 306,1-4-152,-2-15-154,1 14 60,0-1-30,-1-13-30,2 18 8,-1-2-4,-1-16-4,1 14 2,-1-3-2,0-11 0,0 15 40,1-2-20,-1-13-20,0 13 138,0-4-68,0-9-70,0 14 158,0-2-78,0-12-80,1 12 80,-1-1-40,0-11-40,0 14 108,0-2-54,0-12-54,0 7 82,0 0-40,0-7-42,0 11 52,2-2-26,-2-9-26,0 7 70,0 0-36,0-7-34,0 11 102,0-2-52,0-9-50,1 12-6,0-5 2,-1-7 4,0 10-78,1 2 40,-1-12 38,0 10-228,1-1 114,-1-9 114,1 10-360,-1-2 180,0-8 180,2 9-366,-2-2 182,0-7 184,1 5-924,-1 0 462,0-5 462,1 5-232,-1-2-968,0-3 1200,0 1-600,0-1-2080,0 0 2680,0 2-1340,0-2 1340</inkml:trace>
  <inkml:trace contextRef="#ctx0" brushRef="#br0" timeOffset="3683">1193 2909 5895,'-11'0'0,"3"-4"0,8 4 0,-14-6 1640,6 4-820,8 2-820,-9-4 1582,2 3-790,7 1-792,-5 3 1552,0 0-776,5-3-776,-2 9 1884,-1-2-942,3-7-942,3 16 472,-1-1 1128,-2-15-1600,5 15 800,0-3 652,-5-12-1452,12 20 1770,-3-9-886,-9-11-884,12 14 1036,-2-4-518,-10-10-518,12 8 350,0-2-174,-12-6-176,12 3 24,-2 0-12,-10-3-12,13 1-308,-1-5 154,-12 4 154,10-4-136,-1-1 68,-9 5 68,8-9-34,-2-5 60,-6 14-26,3-12 14,-4-1 60,1 13-74,-5-19 150,0-2-74,5 21-76,-11-23 150,2 6-76,9 17-74,-19-28 302,1 8-152,18 20-150,-18-19 212,5 8-106,13 11-106,-26-15 348,8 8-174,18 7-174,-14-4 468,4 4 298,10 0-766,-13 5 382,2 4 222,11-9-604,-7 17 302,3-4-152,4-13-150,-3 28 284,5-3-142,-2-25-142,4 24 126,1-7-62,-5-17-64,10 31 160,-1-12-80,-9-19-80,10 16 60,0-4-30,-10-12-30,16 17-14,-4-7 8,-12-10 6,13 8-148,-4-6 74,-9-2 74,14 2-320,-2-4 160,-12 2 160,10-3-476,-2-2 238,-8 5 238,9-11-320,-4 0 160,-5 11 160,5-16-136,-5 4-20,0 12 156,-3-26-78,-7 1-20,10 25 98,-11-26-50,2 8 26,9 18 24,-21-32-80,-1 6 40,22 26 40,-21-18 8,6 6-4,15 12-4,-20-11 350,2 4-176,18 7-174,-13-2 564,4 2-282,9 0-282,-12 7 632,2 2-316,10-9-316,-6 17 470,5-2-234,1-15-236,2 30 118,5-5 0,-7-25-118,11 28 60,-3-10 102,-8-18-162,16 28 112,-1-8-56,-15-20-56,17 17 56,-4-3-28,-13-14-28,22 17-6,-6-7 4,-16-10 2,18 10-94,-5-6 48,-13-4 46,16 4-156,-3-5 78,-13 1 78,12-4-82,-5-1 40,-7 5 42,8-11-20,-5-5-182,-3 16 202,-1-23-102,-3 7-108,4 16 210,-11-30-186,-2 5 94,13 25 92,-15-25-262,3 8 130,12 17 132,-22-23-82,3 8 42,19 15 40,-16-12 164,3 5-82,13 7-82,-15-6 308,3 4-154,12 2-154,-8 1 350,1 2-176,7-3-174,-6 10 304,5 3-152,1-13-152,3 15 124,1 2-62,-4-17-62,8 23 38,1-3-18,-9-20-20,7 14 18,2-1-10,-9-13-8,9 14 4,2-5-2,-11-9-2,9 10-22,-2-6 10,-7-4 12,9 7-170,-3-4 86,-6-3 84,5 1-266,0-1 132,-5 0 134,3-2-394,-2-4 196,-1 6 198,0-11-422,-2 4 210,2 7 212,-6-15-506,-1 2 254,7 13 252,-8-13-774,1 1 386,7 12 388,-8-12-1078,2 3 540,6 9 538,-5-8-1878,-1 2 938,6 6 940,-2-4-3178,2 0 1590,0 4 1588,0 0 0</inkml:trace>
  <inkml:trace contextRef="#ctx0" brushRef="#br0" timeOffset="4510">212 1613 3047,'0'0'1268,"0"-3"-634,0 3-634,0-2 1216,0 0-608,0 2-608,0-3 652,0 1-326,0 2-326,0 0 428,0 0-214,0 0-856,0 1 1688,0 3-844,0-4-202,0 8 1044,5 1-522,-5-9-522,7 12 806,0-3-404,-7-9-402,11 17 998,1 4-500,-12-21-498,15 21 1150,-5-7-576,-10-14-574,22 35 1032,-7-10-516,-15-25-516,20 26 926,-9-8-462,-11-18-464,27 35 828,-10-9-414,-17-26-414,18 33 386,-8-16-192,-10-17-194,27 40 508,-7-12-254,-20-28-254,18 28 296,-1-8-148,-17-20-148,21 34 162,-2-9-82,-19-25-80,19 28 28,-7-9-14,-12-19-14,21 30-16,-3-5 8,-18-25 8,15 19-12,-3-1 6,-12-18 6,20 27 168,-5-4-84,-15-23-84,14 23 530,-2-6-264,-12-17-266,17 28 604,0-4-302,-17-24-302,14 20 480,-5-5-240,-9-15-240,16 27 216,0-6-108,-16-21-108,14 18 58,-3-1-30,-11-17-28,16 23 10,-1-4-4,-15-19-6,11 15-58,1-2 30,-12-13 28,18 26-86,-4-7 42,-14-19 44,16 19-22,-8-7 60,-8-12-38,17 18 18,-4-4 76,-13-14-94,10 10 158,-2 2-78,-8-12-80,16 15 148,-5-1-74,-11-14-74,12 13 38,-3-2-20,-9-11-18,13 16 26,-3-4-14,-10-12-12,9 12 6,-2-4 78,-7-8-84,8 14 42,0-4 106,-8-10-148,6 9 78,-1-4-38,-5-5-40,7 10-116,0-2 58,-7-8 58,6 9-94,0-3 48,-6-6 46,7 9 20,-1-1-10,-6-8-10,7 9 114,-3-3-58,-4-6-56,7 8 156,-2-1-78,-5-7-78,6 8 80,-2-2-40,-4-6-40,7 9-84,1 0 42,-8-9 42,4 7-438,2-3 218,-6-4 220,6 7-610,0-1 306,-6-6 304,3 5-880,2-3 440,-5-2 440,2 4-1644,1-2 822,-3-2 822,0 1-1984,0-1 992,0 0 992,-3-1-2500,-1-4 1250,4 5 1250,0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8:46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127 176 4007,'0'-3'2156,"0"0"-1078,0 3-1078,-2-2 2408,0 0-1204,2 2-1204,-2-3 2126,0 1-1064,2 2-1062,-3-2 1648,-1 1-824,4 1-824,-4-2 1304,1 3-652,3-1-652,-4 0 1002,-1 2-500,5-2-502,-4 3 634,0-1-316,4-2-318,-7 3 290,3 2-144,4-5-146,-5 3 260,2 1-130,3-4-130,-4 5 218,-1 0-110,5-5-108,-2 8 54,0-1 310,2-7-364,-5 6 182,3 3 76,2-9-258,-1 8 130,2 1 434,-1-9-564,0 11 282,5-2 292,-5-9-574,2 10 584,2 0-292,-4-10-292,5 14 478,0-5-240,-5-9-238,7 10 120,0-1 276,-7-9-396,10 10 198,1-1 164,-11-9-362,11 8 382,-2-4-192,-9-4-190,12 6 324,0-5-162,-12-1-162,10 0 172,-1 0-86,-9 0-86,9-2 92,1-3-46,-10 5-46,10-7-34,-4 2 18,-6 5 16,8-12-72,-1-2 36,-7 14 36,5-16-78,0 1 38,-5 15 40,6-27-68,-1 4 34,-5 23 34,3-25-16,-2 6-236,-1 19 252,2-30-126,2 7-290,-4 23 416,1-20-512,-2 5 256,1 15 256,-4-21-500,0 4 250,4 17 250,-7-15-384,2 6 192,5 9 192,-11-14-224,0 5 112,11 9 112,-15-9-68,5 6 34,10 3 34,-18 0-70,-1 2 36,19-2 34,-19 7-74,7-1 38,12-6 36,-21 13 38,4 0-20,17-13-18,-14 12 278,6-1-140,8-11-138,-14 18 522,4 1-262,10-19-260,-6 16 534,0 0-266,6-16-268,-9 23 466,6-6-234,3-17-232,-2 19 448,-1-5-224,3-14-224,2 23 488,-1-6-244,-1-17-244,3 16 334,-1-2-166,-2-14-168,6 17 244,2-3-122,-8-14-122,7 11 196,0-3-98,-7-8-98,9 9 102,4-4-52,-13-5-50,11 4 26,0-2 50,7-1-38,-1-1 38,-17 0-76,16-1 22,-3-1-12,-13 2-10,19-5-126,-2-4 62,-17 9 64,15-5-288,-5-2 144,-10 7 144,13-13-580,-4-1 290,-9 14 290,7-13-144,-2 0-528,-5 13 672,6-19-336,-2 0-420,-4 19 756,0-18-734,0 5 366,0 13 368,-2-19-328,-3 3 164,5 16 164,-6-15-142,0 3 72,6 12 70,-12-15-112,0 4 56,12 11 56,-13-10-320,-2 1 160,15 9 160,-22-5-416,2 1 208,20 4 208,-17 0-180,0 1 90,17-1 90,-19 6 122,3 0-60,16-6-62,-17 13 30,6-4 642,11-9-672,-9 17 336,2-3 672,7-14-1008,-7 17 1332,4-5-666,3-12-666,-3 21 958,1-5-480,2-16-478,2 17 660,1-4-330,-3-13-330,6 18 420,3-2-210,-9-16-210,9 15 254,-2-6-128,-7-9-126,13 14 148,-1-6-74,-12-8-74,13 8 72,-2-2-36,-11-6-36,18 4 50,-3-3-24,-15-1-26,16-1-4,-5-1 2,-11 2 2,17-6-184,-2-4 92,-15 10 92,13-10-46,-3-2-214,-10 12 260,11-20-130,-3 1-366,-8 19 496,4-19-756,-3 6 378,-1 13 378,-2-24-746,-2 4 374,4 20 372,-8-19-802,1 4 400,7 15 402,-15-19-584,3 6 292,12 13 292,-15-11-190,4 4 94,11 7 96,-18-5-52,2 4 26,16 1 26,-15 3-12,3 0 230,-6 8-110,3 2 294,15-13-402,-11 14 446,2-3-224,9-11-222,-8 16 696,2 0-348,6-16-348,-3 15 814,1-3-408,2-12-406,0 18 664,2-5-332,-2-13-332,5 13 166,-3-3 204,-2-10-370,6 13 186,1-2 102,-7-11-288,10 11 268,-3-4-134,-7-7-134,11 7 152,0-3-76,-11-4-76,12 5 54,-2-4-28,-10-1-26,14-4-38,-3-1 18,-11 5 20,12-8-146,-3 1 74,-9 7 72,10-14-208,-1 1 104,-9 13 104,6-16-304,-1 4 152,-5 12 152,3-19-464,-3 1 232,0 18 232,-1-18-484,0 6 242,1 12 242,-5-16-426,-1 1 214,6 15 212,-7-12-266,1 6 132,6 6 134,-10-8-126,0 1 62,10 7 64,-9-4-108,-1 3 54,10 1 54,-11 2-70,1 2 34,10-4 36,-9 7 54,3 1-26,6-8-28,-8 11 422,2 1-212,6-12-210,-5 11 522,3-2-262,-3 4 266,3-1-262,2-12-264,-2 9 388,1-3-194,1-6-194,2 8 316,-2-2-158,0-6-158,2 5 80,0-2 76,-2-3-156,5 4 78,-1-2 16,-4-2-94,5 1 88,2-1-44,-7 0-44,6-2 10,1-1-6,-7 3-4,7-6-118,1-1 60,-2-5-172,0 2 116,-6 10 114,4-12-342,-3 5 172,-1 7 170,0-13-478,-2 2 240,2 11 238,-4-11-120,-1 4-212,5 7 332,-8-9-166,-2 2 36,10 7 130,-10-3 98,2 1-48,8 2-50,-13 0 316,5 3-158,8-3-158,-10 4 304,5-1-152,5-3-152,-7 7 216,4 0-108,3-7-108,0 9 54,2-2-48,-2-7-6,4 9 4,5 1-638,-9-10 634,0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42:56.5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634 239 20835,'-9'10'0,"9"-10"0,-8 15 368,4-4-184,4-11-184,-6 31 172,6 3-86,0-34-86,8 50 126,-2-5-62,-6-45-64,22 116 880,-4-18-440,-18-98-440,24 101 812,-11-23-406,-13-78-406,24 154 624,-1-25-312,-23-129-312,19 125 552,0-43-276,-19-82-276,18 119 358,-1-44-180,-17-75-178,13 55-330,-6-20 164,-7-35 166,14 58-618,-9-23-148,-5-35 766,3 24-384,0-10 44,-3-14 340,2 12-170,0-7 86,-2-5 84,-3 1-386,2-5 192,1 4 194,-7-32-52,-1-13 26,8 45 26,-12-68-342,5 29 172,7 39 170,-16-118-210,4 23 106,12 95 104,-6-93-192,4 30 96,2 63 96,-8-129-152,7 19 76,1 110 76,-3-112-102,1 30 50,2 82 52,-14-135-42,2 30 22,12 105 20,-10-88-30,8 53 14,2 35 16,-6-67 44,2 39 338,4 28-382,-7-30 192,5 18 368,2 12-560,-1-11 280,-6 3-140,7 8-140,-4-3 762,0 6-380,4-3-382,-11 29 498,1 11-248,10-40-250,-10 63 124,3-12-126,7-51 2,-13 113 0,6-24 68,7-89-68,-3 100 34,0-35 226,3-65-260,-3 143 130,2-26 276,1-117-406,-1 104 578,2-37-288,-1-67-290,0 120 352,6-38-176,-6-82-176,3 54 8,-1-19-4,12 16-242,-9-32-240,-5-19 478,6 14-240,0-6-564,-6-8 804,18 0-402,-1-10 202,-17 10 200,21-22-578,-4-6 290,-17 28 288,30-87-180,-6 12 90,-24 75 90,18-83-170,-6 29 86,-12 54 84,26-111-202,-5 19 100,-21 92 102,32-137-166,-32 137 166,30-129-84,-9 34-154,-21 95 238,17-92-522,-8 43 260,-9 49 262,19-103-238,-5 39 118,-14 64 120,10-53 8,-3 24-4,-7 29-4,12-50 130,-6 28 308,-6 22-438,2-12 218,1 4 200,-3 8-418,6-1 208,0 13-104,-6-12-104,2 42-92,0-3 46,-2-39 46,-2 113 358,-3-15-180,5-98-178,-7 93 134,2-35-68,5-58-66,-12 111-78,-2-31 38,14-80 40,-8 71 32,3-33-16,5-38-16,-10 84 336,5-38-168,5-46-168,-6 44 454,3-16-228,3-28-226,-2 31 346,0-16-174,2-15-172,0 11 58,0-3-28,0-8-30,2 4-270,2-6-354,-4 2 624,7-13-312,-2-4 20,-5 17 292,15-64-146,-3 3 74,-12 61 72,13-75-464,-6 20 232,-7 55 232,21-121-268,-7 24 134,-14 97 134,16-91-68,-4 36 66,-12 55 2,35-126 0,-14 28 192,-21 98-192,18-86 96,-7 49 236,-11 37-332,21-58 166,-15 33 212,-6 25-378,5-14 202,-2 4-102,-3 10-100,2-6 22,-2 3-10,0 3-12,-4 9 110,-1 9-56,5-18-54,-18 86 396,-3-2-214,21-84-182,-23 102 92,8-30-42,15-72-50,-37 133 24,15-22-12,22-111-12,-27 110-18,7-33 10,20-77 8,-34 132 140,4-31-70,30-101-70,-25 103 522,6-40-260,19-63-262,-32 111 490,9-25-244,23-86-246,-13 37 234,3-15-116,10-22-118,-14 28 50,4-17-24,10-11-26,-7 8-184,1-5 92,6-3 92,-11-7-254,2-12 128,9 19 126,-8-45-644,0 8 322,8 37 322,-7-96-662,3 30 300,4 66 362,2-73-182,0 31 152,-2 42 30,8-99-16,3 27 8,-11 72 8,11-70 20,-4 24-10,-7 46-10,18-106 98,-1 33-48,-17 73-50,18-73 144,-7 32-72,-11 41-72,21-81 76,-14 43-38,-7 38-38,8-30-4,-5 15 2,-3 15 2,5-13 38,-2 5-18,-3 8-20,1-3 158,0 3-80,-1 0-78,0 18 164,-4 16-82,4-34-82,-7 48 544,2-8-272,5-40-272,-15 104 364,3-24-98,12-80-266,-11 86 134,8-30 28,3-56-162,-12 117 82,2-19-42,10-98-40,-5 100 304,4-38-152,1-62-152,-5 109 268,7-35-134,-2-74-134,0 53 68,1-27-70,-1-26 2,5 41-2,-2-21-86,-3-20 88,5 16-44,1-9-262,-6-7 306,6 5-154,5-8-418,-11 3 572,9-14-734,0-6 366,-9 20 368,10-66-228,-2-14 114,-8 80 114,3-87-144,-2 35 72,-1 52 72,6-127-172,-2 29 58,-4 98 114,0-100-58,1 29 106,-1 71-48,-3-133 24,0 30-12,3 103-12,-4-93 150,3 45-76,1 48-74,-3-103 122,0 43-62,3 60-60,-5-44 70,2 16-34,3 28-36,-6-26 74,1 10-38,5 16-36,-7-8 298,2 4-148,5 4-150,-16 11 582,1 12-290,15-23-292,-19 42 114,5 0-58,14-42-56,-26 104-8,10-16 4,16-88 4,-19 80 46,11-25-22,8-55-24,-15 120 36,7-19 166,8-101-202,-4 91 100,-3-34 202,7-57-302,-2 114 152,5-22-76,-3-92-76,11 83 78,-12-39-40,1-44-38,23 94 52,-10-49-26,-13-45-26,14 43 32,-8-20-16,-6-23-16,17 29-212,-4-12 106,-13-17 106,10 8-288,1-4 144,-11-4 144,15-4-176,-2-11 88,-13 15 88,12-33 12,-3 0-6,-9 33-6,9-98 346,-8 19-172,-1 79-174,0-90 130,-3 38-64,3 52-66,-8-121 84,-3 29 34,11 92-118,-16-83 60,3 30 58,13 53-118,-28-120 58,1 24-28,27 96-30,-28-93-166,12 43 84,16 50 82,-35-102-470,11 49 236,24 53 234,-20-34-118,8 15-148,12 19 266,-24-16-134,1 9 72,23 7 62,-27 1-32,4 7 232,23-8-200,-42 33 100,6 9 2,36-42-102,-34 51 16,15-15-8,19-36-8,-42 87-16,16-33 8,26-54 8,-36 82 48,25-38-24,11-44-24,-26 107 40,9-21-20,17-86-20,-8 64 62,1-17-32,7-47-30,-3 106 120,2-18-60,1-88-60,5 84 318,3-39-160,-8-45-158,19 103 276,-4-47-138,-15-56-138,19 46 140,-9-21-70,-10-25-70,22 30-28,-6-14 14,-16-16 14,17 9-260,-2-7 130,-15-2 130,27-10-296,-5-7 148,-22 17 148,23-36-2,-9 7 0,-14 29 2,27-96 108,-11 25-54,-16 71-54,16-91 18,-10 39-8,-6 52-10,17-120-76,-8 30-62,-9 90 138,7-84-68,-4 34-50,-3 50 118,0-121-60,-5 30 30,5 91 30,-9-90-86,4 31 42,5 59 44,-18-123-78,2 27 40,16 96 38,-18-83-76,10 48 38,8 35 38,-22-72-102,11 45 50,11 27 52,-11-19 190,3 10-94,8 9-96,-14-6 544,0 9-272,14-3-272,-18 11 404,4 4-202,14-15-202,-32 53 44,11-1-22,21-52-22,-21 66-72,11-27 36,10-39 36,-22 106-198,5-25 82,17-81 116,-8 80-58,0-27 50,8-53 8,-3 117-4,-2-14 2,5-103 2,3 97 174,1-37-86,-4-60-88,17 126 216,-10-28-108,-7-98-108,11 78 54,-1-43 116,-10-35-170,17 53 86,-2-27-88,-15-26 2,14 18 0,1-6-216,-15-12 216,13 6-108,6-6-22,-19 0 130,17-8-158,-2-6 80,-15 14 78,27-46-84,-9-12 42,-18 58 42,15-73 20,-9 29-10,-6 44-10,10-112 16,-6 22 20,-4 90-36,3-83 18,-2 26 12,-1 57-30,0-122 14,-3 24-6,3 98-8,-8-95 20,2 32-10,6 63-10,-21-130-60,4 27 30,17 103 30,-16-84-322,6 41 160,10 43 162,-20-87-300,3 52 150,17 35 150,-9-23-4,3 9 2,6 14 2,-13-16 288,0 11-144,13 5-144,-13-3 264,1 8-132,12-5-132,-21 24 62,4 15-32,17-39-30,-16 55-160,5-15 80,11-40 80,-25 97-140,7-36-134,18-61 274,-18 79-138,8-35 50,10-44 88,-24 109-44,8-31 22,16-78 22,-17 86 44,9-46-22,8-40-22,-18 103 92,8-39-46,10-64-46,-7 54 86,6-26-42,1-28-44,1 65 214,4-15-108,-5-50-106,6 36 222,0-12-112,-6-24-110,14 40 84,-2-17-42,-12-23-42,14 18 4,-3-8-2,-11-10-2,17 6-90,2-6 44,-19 0 46,21-8-102,-8-4 50,-13 12 52,28-40-54,-12 0 72,-16 40-18,16-56 8,-7 20 20,-9 36-28,22-96 14,-15 25-6,-7 71-8,10-74-44,-4 27 22,-6 47 22,11-100-44,-10 29 22,-1 71 22,-5-75-10,8 28-52,-3 47 62,-9-103-30,-4 47-154,13 56 184,-11-48-92,7 29-46,4 19 138,-12-28-68,4 14-50,8 14 118,-12-9 112,2 6-56,10 3-56,-16 8 200,-3 14-100,19-22-100,-23 49 2,10-9 0,13-40-2,-28 119-12,7-18-18,21-101 30,-18 89-14,4-26-18,14-63 32,-22 132-16,2-20 8,20-112 8,-17 99 16,6-35-8,11-64-8,-18 128 108,4-23-54,14-105-54,-10 96 316,5-42-158,5-54-158,-4 114 322,4-26-160,0-88-162,4 63 268,0-31-134,-4-32-134,10 52 140,-3-26-70,-7-26-70,14 20 70,-1-8-34,-13-12-36,24 9-194,1-13 96,-25 4 98,28-15-252,-8-2 126,-20 17 126,41-65-88,-13-4 96,-28 69-8,27-82 4,-12 33 50,-15 49-54,32-123 28,-3 26-14,-29 97-14,27-106 10,-2 37-4,-25 69-6,36-116 2,-10 26 0,-26 90-2,27-92-148,-11 30 74,-16 62 74,29-118-204,-12 35 102,-17 83 102,14-78-128,-7 40 64,-7 38 64,11-76-244,-10 43 122,-1 33 122,0-18-104,-1 3 52,1 15 52,-3-10-2,-3 5 0,6 5 2,-11 0 236,1 6-118,10-6-118,-28 35 42,6 14-196,22-49 154,-31 72-78,16-26 20,15-46 58,-40 109-30,12-13 16,28-96 14,-26 97 28,12-38-14,14-59-14,-29 117 108,15-22-54,14-95-54,-17 104 26,13-36 192,4-68-218,-11 124 108,13-25 150,-2-99-258,5 89 130,-1-37 18,-4-52-148,17 106 74,0-49 24,-17-57-98,18 48 64,-6-24-32,-12-24-32,27 38-140,-4-19 70,-23-19 70,22 14-126,-5-10 62,-17-4 64,39-1-340,-7-11-102,-32 12 442,34-27-220,-11 1 82,-23 26 138,43-82-70,-15 16 36,-28 66 34,25-85-22,-14 35 12,-11 50 10,28-121-30,-11 21 16,-17 100 14,17-93-32,-5 36 16,-12 57 16,14-116 20,-2 35-10,-12 81-10,7-66 74,-5 23-38,-2 43-36,0-101 58,-5 47-28,5 54-30,-8-45 46,5 26-22,3 19-24,-10-27 176,0 11-88,10 16-88,-9-10 204,0 8-102,9 2-102,-16 7 122,-2 12-84,18-19-38,-23 44 18,6-8-176,17-36 158,-31 98-80,8-21 40,23-77 40,-20 69-76,5-17 38,15-52 38,-26 110-106,7-25 52,19-85 54,-17 69-62,10-23 30,7-46 32,-10 96-52,12-24 26,-2-72 26,5 74 4,-1-28-2,-4-46-2,22 105 64,2-29-32,-24-76-32,33 72 92,-15-35-46,-18-37-46,46 79 204,-18-44-102,-28-35-102,29 25 138,-8-13-68,-21-12-70,48 13 106,-9-13 148,-39 0-254,42-8 126,-11-5-2,-31 13-124,59-41 62,-19 0-32,-40 41-30,36-54 44,-17 23-22,-19 31-22,43-94 22,-22 31-10,-21 63-12,20-79 6,-8 32-36,-12 47 30,14-111-14,-1 32-66,-13 79 80,4-92-40,-6 41-172,2 51 212,-3-122-106,-12 30-162,15 92 268,-18-88-374,2 32 186,16 56 188,-37-114-562,-1 33 282,38 81 280,-34-60-556,10 30 278,24 30 278,-56-53-152,19 32 312,37 21-160,-42-17 80,13 14 272,29 3-352,-52 7 176,4 20-88,48-27-88,-37 37 384,10 1-192,27-38-192,-48 104 188,17-11-94,31-93-94,-23 90 124,13-38-62,10-52-62,-14 128 126,7-26-62,7-102-64,0 94 100,6-43-50,-6-51-50,14 110 104,3-25-52,-17-85-52,18 66 106,-7-31-52,-11-35-54,30 63 102,-9-35-50,-21-28-52,29 30 46,-9-14-24,-20-16-22,32 13-184,0-5-108,-32-8 292,40-4-146,-18-1-108,-22 5 254,50-34-126,-18-6 62,-32 40 64,31-62-68,-16 16 34,-15 46 34,20-109-20,-8 19 10,-12 90 10,5-92 10,-3 34-4,-2 58-6,-5-128 62,-4 32-30,9 96-32,-15-93 180,1 38-90,14 55-90,-39-125 52,0 26-26,39 99-26,-40-89-158,16 50 78,24 39 80,-55-82-324,22 48 162,33 34 162,-36-27-60,12 14 30,24 13 30,-58-12 16,18 16-20,40-4 4,-48 18-2,12 2 86,36-20-84,-61 67 42,26-19-22,35-48-20,-41 78 114,29-44-56,12-34-58,-36 100 136,16-21-68,20-79-68,-15 79 34,10-39 80,5-40-114,-9 110 56,5-22-28,4-88-28,-1 73 14,2-29-74,-1-44 60,11 92-30,-4-41-38,-7-51 68,11 37-70,-2-17 36,-9-20 34,20 29-322,-1-10 162,-19-19 160,16 10-368,5-5 184,-21-5 184,37-10-324,-6-12 98,-31 22 226,33-44-114,-10-1 86,-23 45 28,43-103-14,-18 10 6,-25 93 8,22-96 24,-10 38-12,-12 58-12,22-116 26,-7 20-12,-15 96-14,8-87 14,-3 35-6,-5 52-8,3-95-20,-4 44 10,1 51 10,-7-54-102,2 23 52,5 31 50,-17-50-38,1 19 20,16 31 18,-17-20 62,3 10-30,14 10-32,-30-6 268,4 11-134,26-5-134,-32 19 174,9-1-86,23-18-88,-49 61-204,16-11-238,33-50 442,-35 59-222,16-20-444,19-39 666,-44 87-334,18-29 168,26-58 166,-28 61-892,10-26 446,18-35 446,-36 74-1192,15-27 596,21-47 596,-19 42-1350,7-16 676,12-26 674,-14 36-2138,4-15 1068,10-21 1070,0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43:01.2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423 426 495,'-7'0'0,"7"0"0,-12-7-24,0-2 12,12 9 12,-15-10 46,6 2-24,9 8-22,-16-10 212,5 3-106,11 7-106,-13-9 1132,3 4-566,10 5-566,-14-7 616,1 3-308,13 4-308,-11-2 958,3 1-480,8 1-478,-13 1 240,4 2 624,9-3-864,-9 6 432,2 1 108,7-7-540,-10 12 270,5 1-40,5-13-230,-5 11 116,2 1-138,3-12 22,-1 19-136,1-3 68,0-16 68,1 20-34,2-4 18,-3-16 16,8 29 208,1-3-104,-9-26-104,10 24 252,0-4-126,-10-20-126,17 36 380,-2-13-190,-15-23-190,18 27 438,-6-8-218,-12-19-220,26 25 150,-6-13-76,-20-12-74,20 13-178,-6-6 88,-14-7 90,35 13-396,-13-7 198,-22-6 198,19 3-376,-1-2 188,-18-1 188,17 1-298,-2-4 148,-15 3 150,14-6-46,-5 0 22,-9 6 24,12-14-12,-2-1 656,-10 15-644,7-15 322,0-4 134,-7 19-456,6-28 852,-4 3-426,-2 25-426,2-25 298,-1 7-150,-1 18-148,-3-38-10,-1 11 6,4 27 4,-3-28-30,-1 8 14,4 20 16,-11-29 80,2 8-40,9 21-40,-12-23 200,2 6-100,10 17-100,-18-22 98,1 2-48,17 20-50,-16-15 168,3 4-84,13 11-84,-25-16 242,1 2-120,24 14-122,-19-10 72,3-1-36,16 11-36,-25-13 6,5 5-2,20 8-4,-21-9 162,6 5-82,-9-1-176,5 2 48,19 3 48,-18-1-248,5 1 124,-4 6 154,3-1-14,14-5-16,-13 9 128,3 0-64,10-9-64,-12 17 180,4 1-90,8-18-90,-6 21 352,4-7-176,2 23-88,5-7 628,-5-30-716,6 36 358,1-8 78,-7-28-436,15 52 218,-3-11 178,-12-41-396,15 36 198,-4-9 26,-11-27-224,23 43 132,-6-16-66,-17-27-66,19 31-20,-4-12 10,-15-19 10,26 28-56,-7-11 28,-19-17 28,16 16-2,0-5 0,-16-11 2,25 13 0,-5-4 0,-20-9 0,13 5-92,3-3 46,-16-2 46,19 2-232,-5-5 116,-14 3 116,13-5-174,-4-1 88,-9 6 86,13-16 0,-4-2 0,-9 18 0,7-22 156,-1 3-78,-6 19-78,5-34 92,-1 4-46,-4 30-46,1-30-198,-1 6 100,0 24 98,-2-45-50,-4 15-166,6 30 216,-8-32-108,5 13 22,3 19 86,-12-38-52,1 12 26,11 26 26,-13-28-12,3 8 6,10 20 6,-21-28 92,3 2-46,18 26-46,-17-21 24,4 5-12,13 16-12,-24-27-82,9 9 40,15 18 42,-20-18-72,6 5 36,14 13 36,-25-17 2,7 5-2,18 12 0,-16-9 64,3 5-32,13 4-32,-19-1 188,7 3-94,12-2-94,-13 5 256,5 2-128,8-7-128,-10 14 4,4 1-2,6-15-2,-7 18-224,4-1 112,3-17 112,-2 37-192,2-6 96,0-31 96,3 32-40,-1-10 20,-2-22 20,9 47-82,-3-15 42,-6-32 40,10 30-96,-2-7 48,-8-23 48,18 36 124,-4-11-62,-14-25-62,18 27 138,-6-13-68,-12-14-70,24 24 34,-5-9 4,-19-15-38,17 12 18,0-3 164,-17-9-182,23 11 286,-5-5-142,-18-6-144,28 8 344,-12-6-172,-16-2-172,23 1 562,-4-3-280,-19 2-282,22-9 216,-9 6-108,-13 3-108,23-14 214,-7 0-106,-16 14-108,15-19 202,-5 3-102,-10 16-100,17-34-222,-8 4 112,-9 30 110,8-30-744,-5 6 372,-3 24 372,2-40-702,-5 8 350,3 32 352,-4-34-696,-2 12 348,6 22 348,-15-43-442,0 10 222,15 33 220,-15-24-178,2 3 88,13 21 90,-26-32 36,6 11-18,20 21-18,-25-22 120,9 9-60,16 13-60,-28-17 30,5 8 30,23 9-60,-21-5 30,9 4 248,12 1-278,-21 2 408,5 4-204,16-6-204,-16 11 366,6 1-184,10-12-182,-13 24 340,4 1-170,9-25-170,-5 31 208,3-11-104,2-20-104,1 56-28,2-16 14,-3-40 14,5 35-162,2-4 80,-7-31 82,13 50-8,-1-15 4,-12-35 4,11 31 6,0-10-76,-11-21 70,18 31-34,-1-9-4,-17-22 38,19 22-18,-3-10 8,-16-12 10,26 16 172,-8-8-86,-18-8-86,21 7 162,-7-4-80,14-6-42,-13-2-20,-15 5-20,18-9 50,-6 1-24,-12 8-26,16-19 164,-4-2-82,-12 21-82,8-23 286,-2 5-142,-6 18-144,5-34 360,-3 8-180,-2 26-180,0-30 222,-2 10-112,2 20-110,-8-38 56,0 12-64,8 26 8,-11-29-4,2 12-282,9 17 286,-16-26-144,0 5-192,16 21 336,-18-15-168,6 5 4,12 10 164,-16-9-162,-4 4 80,20 5 82,-15-1-48,-2 2 24,-4 9 188,1 2-82,20-12-82,-16 15 128,1 6-64,15-21-64,-11 23-8,-1 2 4,12-25 4,-10 28-50,5-7 26,-1 18 168,4-12-72,2-27-72,1 31 76,2-9-38,-3-22-38,4 31 96,2-4-48,-6-27-48,9 19 120,0-3-60,3-1-58,2 0-2,-14-15 0,11 8-20,3 1 10,-14-9 10,14 9-4,3-5 14,-17-4-10,15 3 4,0-2 34,-15-1-38,16-2 20,-2-3-10,-14 5-10,12-10 108,2 3-54,-1-9 106,-2-2-80,-11 18-80,9-19 124,-4 1-62,-5 18-62,8-34 58,-5 3-28,-3 31-30,1-28 70,-1 5-34,0 23-36,-2-37 62,-2 5-32,4 32-30,-6-31 136,1 13-68,5 18-68,-15-43-2,3 16 0,12 27 2,-11-26-268,1 10 134,10 16 134,-18-23-552,1 8 276,17 15 276,-18-14-238,5 7 118,13 7 120,-22-6-156,2 2 78,20 4 78,-15 3 98,2 0-50,-5 9 106,1 1-78,17-13-76,-14 16 86,3-2-42,11-14-44,-15 24 118,4-1-60,11-23-58,-10 29 142,6-10-72,4-19-70,-5 32 36,4-6 66,1-26-102,2 27 50,0-4-40,-2-23-10,7 41 4,2-10-2,-9-31-2,12 30 2,-1-9 54,-11-21-56,21 37 140,-3-7-70,-18-30-70,21 24 100,-9-9-50,-12-15-50,39 29-16,-21-16 8,-18-13 8,23 13-124,-6-4 62,11-2 52,-6-3 4,-22-4 6,22-1 34,-8 0-18,-14 1-16,25-11 72,-8-1-36,-17 12-36,16-14 138,-3-4-68,-13 18-70,14-27 206,-4-1-102,-10 28-104,10-40 132,-6 13-66,-4 27-66,3-58-128,-3 18 64,0 40 64,-5-37-268,1 9 134,4 28 134,-15-55-66,2 18-460,13 37 526,-17-37-262,5 14 130,12 23 132,-28-43 98,4 11-48,24 32-50,-24-27 24,5 10-12,19 17-12,-32-23 34,8 10-16,24 13-18,-29-10 72,9 6-36,20 4-36,-31-4 18,2 4-8,29 0-10,-28 2-12,9 3 6,19-5 6,-31 14 62,7 1-32,24-15-30,-24 18 136,9-2-68,15-16-68,-23 36 230,9-8-116,14-28-114,-12 33 310,6-10-156,0 33 36,4-21-96,2-35-94,4 48-4,0-17 2,-4-31 2,14 57-46,-2-18 24,-12-39 22,14 34-112,-3-10 56,-11-24 56,24 39-300,-6-16 150,-18-23 150,22 25-334,-7-11 166,-15-14 168,27 16-224,-6-6 112,-21-10 112,21 6-40,-7-3 20,-14-3 20,34 2-10,-11-7 214,-23 5-204,29-5 102,-15 2 388,-14 3-490,30-14 274,-9 1-138,-21 13-136,19-14-32,-5 2 16,-14 12 16,20-27-132,-7 0 66,-13 27 66,11-28-144,-5 5 72,-6 23 72,8-50-16,-6 14 8,-2 36 8,-1-41 112,0 17-56,1 24-56,-7-49 64,0 11-32,7 38-32,-10-41 8,2 15-4,-17-29-130,8 20 62,17 35 64,-20-36-292,20 36 292,-16-21-146,-13-9-432,11 15 290,18 15 288,-20-11 44,-1 3-22,21 8-22,-24-4 252,2 2-126,22 2-126,-21 3 70,3 0-34,18-3-36,-28 11 18,5 0-182,23-11 164,-23 15-82,8-1-84,15-14 166,-25 24-150,8-2 74,17-22 76,-16 23-130,7-5 66,9-18 64,-15 33-32,9-8 16,6-25 16,-3 31 152,1-7-76,2-24-76,3 48 182,1-16-90,-4-32-92,9 37 142,-2-14-72,-7-23-70,20 54 168,-3-17-84,-17-37-84,21 37 90,-8-13-46,-13-24-44,30 45 106,-9-19-52,-21-26-54,22 25 130,-6-8-64,-16-17-66,29 23 20,-6-8-10,-23-15-10,21 9 126,-4-3-64,-17-6-62,24 5 168,0-5-84,-24 0-84,18-1 70,-2-1-36,-16 2-34,30-9 150,-11 3-76,-19 6-74,24-11 282,-7 3-142,-17 8-140,26-19 190,-7 1-94,-19 18-96,15-14 40,-4 2-20,-11 12-20,13-21 10,-6 0-222,-7 21 212,7-23-106,-5 3-182,-2 20 288,-2-34-260,-1 3 130,3 31 130,-7-32-206,-1 9 104,8 23 102,-16-39-236,-4 3 118,20 36 118,-19-28-210,1 3 104,18 25 106,-30-34 8,1 5-4,29 29-4,-28-24 58,4 4-30,24 20-28,-38-29-82,10 12 42,28 17 40,-29-17-172,12 8 86,17 9 86,-33-14-64,7 4 32,26 10 32,-25-7-152,8 2 76,17 5 76,-25-5-106,6 2 52,19 3 54,-19-2 26,4 2-14,15 0-12,-19 1 152,5 3-76,14-4-76,-12 4 18,2 0-10,10-4-8,-12 10 4,3-1-58,9-9 54,-8 11-26,3-1-156,5-10 182,-6 19-260,3-3 130,3-16 130,-2 20-64,1-3 32,1-17 32,0 24 12,2 1-6,-2-25-6,3 22 14,-1 2-6,-2-24-8,7 29 172,0 2-86,-7-31-86,8 31 240,0-9-120,-8-22-120,14 43 500,0-11-250,-14-32-250,14 29 308,-4-8-154,-10-21-154,19 36-2,-5-12 0,-14-24 2,14 20-516,0-1 258,-14-19 258,18 29-334,-6-13 166,-12-16 168,14 16-204,-3-7 102,-11-9 102,17 15-18,-6-6 8,-11-9 10,16 12 448,-4-5-224,-12-7-224,15 11 272,4-2-136,-19-9-136,14 11 188,5-4-94,-19-7-94,22 11 168,-2-2-84,-20-9-84,20 6-58,-9-1 28,-11-5 30,20 4-14,0-2-210,-20-2 224,17 3-112,-2-3-56,-15 0 168,17-4-180,0-1 90,-17 5 90,14-5-44,-1 1 22,-13 4 22,17-10-108,-3 1 54,-14 9 54,12-10-152,0-1 76,-12 11 76,14-10-218,-1-4 110,-13 14 108,12-11-162,-1-1 80,-11 12 82,12-13-92,4-5 46,-16 18 46,8-14-132,-1-1 66,-7 15 66,11-19-116,-5-1 58,-6 20 58,9-22-30,-3 6 16,-6 16 14,6-27-88,-2 5 44,-4 22 44,2-22-106,-1 4 54,-1 18 52,-1-22 130,2 4-66,-1 18-64,-3-19 252,-1 4-126,4 15-126,-6-17 64,-1 1 168,7 16-232,-7-14 116,0 5 82,7 9-198,-10-16 98,0 3-48,10 13-50,-11-12-28,0 0 14,11 12 14,-15-13 26,-2-2-14,17 15-12,-15-14 104,6 6-52,9 8-52,-19-15 18,4 2-10,15 13-8,-13-13-56,0 5 28,13 8 28,-15-14-94,2 5 46,13 9 48,-13-9-112,3 1 56,10 8 56,-14-11-8,4 3 4,10 8 4,-12-10-2,6 4 2,6 6 0,-11-11 0,1 2 0,10 9 0,-12-11 12,4 3-6,8 8-6,-14-12 110,5 3-54,9 9-56,-10-9 164,2 2-82,8 7-82,-10-9 270,-2 1-136,12 8-134,-7-5 152,1-1-76,6 6-76,-8-7 74,-2 2-38,10 5-36,-6-6-66,1 3 34,5 3 32,-5-5-16,-2-1-96,7 6 112,-9-5-56,5 0 48,4 5 8,-7-2 16,0-2-8,7 4-8,-8-3 12,1 1-6,7 2-6,-6-2-18,-3 1 10,9 1 8,-8-1-108,3 1 54,5 0 54,-8 1-124,2 1 62,6-2 62,-7 3 18,1 0-10,6-3-8,-7 3-64,2-1 32,5-2 32,-6 2-100,1 3 50,5-5 50,-6 3 128,0 0-64,6-3-64,-6 4 280,2-2-140,4-2-140,-7 3 218,1 0-110,6-3-108,-7 5 110,3-2-54,4-3-56,-8 6 140,2-2-70,6-4-70,-5 3 122,0 1-60,5-4-62,-5 4 30,1 1-2,4-5-28,-5 4 14,2-1 144,3-3-158,-3 4 168,0 0-84,3-4-84,-2 3 6,0-1-4,2-2-2,-2 5-50,-2-1 24,4-4 26,-3 5-96,0-2 48,3-3 48,-5 6-68,0 0 34,5-6 34,-6 6 46,2-2-22,4-4-24,-7 6 248,-2-1-124,9-5-124,-5 3 514,1 2-258,4-5-256,-6 3 548,1 2-274,5-5-274,-5 3 310,1-1-156,4-2-154,-2 3 142,-3 0-72,5-3-70,-3 2-80,2-1 40,1-1 40,-1 2-420,-1-1 210,2-1 210,-2 2-262,0-1 132,2-1 130,-3 4-266,1 0 134,2-4 132,-3 6-154,-1-3 76,4-3 78,-3 5-54,0 2 26,3-7 28,-2 6 62,0 0-30,2-6-32,-3 10 16,2-2 212,1-8-228,-1 6 114,-1 1-2,2-7-112,-1 10 84,0-1-42,1-9-42,-2 11-6,4-6 2,-2-5 4,-1 15-10,1-4 6,0-11 4,1 12-50,-2-3 24,1-9 26,0 11-12,1 2 6,-1-13 6,0 14-64,0-5 32,0-9 32,0 13 0,-1-1 0,1-12 0,1 11 60,-1-2-30,0-9-30,0 11 64,1-1-32,-1-10-32,3 11 68,-2-3-34,-1-8-34,2 9 128,0 1-64,-2-10-64,1 10 80,1 0-40,-2-10-40,6 14 44,-3 0-22,-3-14-22,5 13 52,-2 1-26,-3-14-26,4 17 12,1-1-6,-5-16-6,7 15 4,-4-5-2,-3-10-2,5 14-16,1-3 8,-6-11 8,4 13 44,0-3-22,-4-10-22,6 8 44,-1 2-22,-5-10-22,9 11 18,-3-3-8,-6-8-10,10 14-20,-1-3 10,-9-11 10,9 12 20,-1-3-10,-8-9-10,11 11 4,1 0-2,-12-11-2,11 12-62,-2-3 6,-9-9 56,12 15-28,-1-4 86,-11-11-58,11 11 30,-3-1-16,-8-10-14,11 12 72,-1-1-36,-10-11-36,9 9 134,-1-4-68,-8-5-66,13 7 130,-3-3-66,-10-4-64,9 5 52,0-3-26,-9-2-26,10 0-30,3 2 14,-13-2 16,11 0-72,-5 1 36,-6-1 36,16 0-118,-4-1 60,-12 1 58,12-1-110,2 0 56,-14 1 54,14-2-28,-2-2-106,-12 4 134,12-3-66,-2 0-136,-10 3 202,14-5-176,-3 2 88,-11 3 88,12-6-44,-5 2 22,-7 4 22,11-6 20,-1 1-10,-10 5-10,6-6 50,3 3-26,-9 3-24,10-7 76,-1 3-38,-9 4-38,10-5 20,-3 0-10,-7 5-10,10-5-76,0 0 38,-10 5 38,9-4-246,0-3 122,-9 7 124,10-9-246,-1 2 124,-9 7 122,6-6-134,2-2 68,-8 8 66,9-9-34,-4 2 18,-5 7 16,7-8 72,0 2 140,-7 6-212,8-10 106,0 3 74,-8 7-180,6-7 90,0-1-44,-6 8-46,7-9 22,1 0-2,-8 9-20,6-9 10,-1-1-66,-5 10 56,6-12-168,0-2 84,-6 14 84,7-15-198,-1 3 100,-6 12 98,3-18-250,1 3 126,-4 15 124,6-14-198,-7 3 98,1 11 100,2-14-194,-1 1 98,-1 13 96,0-12-228,-1 2 114,1 10 114,-3-13-134,0 1 68,3 12 66,-5-14 114,2 3 356,3 11-470,-7-15 234,2 3 8,5 12-242,-7-17 120,2 3-60,5 14-60,-9-17 58,0-1-28,9 18-30,-8-15 106,-1 0-52,9 15-54,-11-20 154,0 2-76,11 18-78,-9-16 158,1 4-78,8 12-80,-15-16 212,2-1-106,13 17-106,-12-16 180,1 1-90,11 15-90,-15-21 182,1 3-92,14 18-90,-13-19 134,3 7-68,10 12-66,-17-20 34,1 4 74,16 16-108,-14-15 54,1 4 82,13 11-136,-18-17 132,0 5-66,18 12-66,-19-11 104,5 2-52,14 9-52,-22-10 138,2 1-68,20 9-70,-18-8 22,3 3-10,15 5-12,-24-7-106,6 2 52,18 5 54,-21-3-50,8 2 24,13 1 26,-23-1-36,3 1 18,20 0 18,-21 0-114,8 1 58,13-1 56,-23 3-20,3 3 10,20-6 10,-19 4 30,6 1-14,13-5-16,-21 11 32,0 2-16,21-13-16,-16 14 52,4-2-26,12-12-26,-19 23 4,3-1-2,16-22-2,-12 23-150,5-5 74,7-18 76,-11 33-38,7-2-192,4-31 230,-4 31-116,0-10-482,4-21 598,-1 35-474,1-3 236,0-32 238,3 32-330,0-4 164,-3-28 166,10 50-830,2-10 414,-12-40 416,13 40-1452,-3-10 726,-10-30 726,27 66-2556,2-19 1278,-29-47 1278,19 35-5684,-19-35 5684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7:0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1459 726 6679,'0'0'0,"0"0"0,0 6 0,0-6 0,0 6 820,0-1-410,0-5-410,6 7 2050,0-1-1026,-6-6-1024,7 6 1216,-1-2-608,-6-4-608,14 7 812,0-1-406,-14-6-406,13 6 204,-1-3 170,-12-3-374,18 6 186,1-1 700,-19-5-886,14 2 444,0-2-22,-14 0-422,19 0 210,-5-1-104,-14 1-106,13-2 588,-5-2-294,-8 4-294,8-6 572,-2-3-286,-6 9-286,4-9 142,-4 1 22,0 8-164,-3-12 82,-2-1 118,5 13-200,-9-13 100,0 3-50,9 10-50,-18-18 274,0 0-138,18 18-136,-20-12 672,5 1-336,15 11-336,-24-13 552,3 5-276,21 8-276,-17-6 454,6 4-226,11 2-228,-13 1 514,4 1-258,9-2-256,-6 7 552,2 1-276,4-8-276,-2 17 302,3 0-150,-1-17-152,4 20 200,2-3-100,-6-17-100,12 24 298,-2-4-148,-10-20-150,9 15 178,-2-5-88,-7-10-90,14 15 148,-3-6-74,-11-9-74,11 7 34,1-2-18,-12-5-16,13 4-384,-2-4 192,-11 0 192,10-2-488,-3 0 244,-7 2 244,7-7-522,-1 0 260,-6 7 262,5-12-214,-4 3 106,-1 9 108,-1-16-62,-4 0 32,5 16 30,-6-18 148,-2 4-74,8 14-74,-16-24 378,0 3-190,16 21-188,-15-16 94,2 2 94,13 14-188,-21-14 94,2 1 28,19 13-122,-15-7 158,2 4-78,13 3-80,-15-2 420,6 2-210,9 0-210,-8 5 424,2-1-212,6-4-212,-5 14 478,2 0-238,3-14-240,-2 17 232,1-4-116,1-13-116,4 18 398,0-1-200,-4-17-198,5 14 100,2-4 138,-7-10-238,13 14 118,-7-6 26,-6-8-144,5 5 28,2-1-14,-7-4-14,10 2-294,1-2 148,-11 0 146,7-2-442,0-2 222,-7 4 220,8-5-510,0-3 254,-8 8 256,7-9-128,-2 0-240,-5 9 368,4-14-184,-1-2 92,-3 16 92,-1-16 62,-1 4-30,2 12-32,-5-18 116,-4 0-58,9 18-58,-9-14 60,1 5-30,8 9-30,-14-13-80,-4 0 40,18 13 40,-18-7-16,1 2 8,17 5 8,-20-2 280,3 2-140,17 0-140,-16 6 410,4 0-206,12-6-204,-16 11 554,5 9-276,11-20-278,-5 15 586,0 5-292,5-20-294,4 30 546,2-3-272,-6-27-274,5 23 404,-5-23-404,6 19 202,10 8 92,1-8-148,-17-19-146,20 19 98,-6-11-50,-14-8-48,25 12-148,-3-5 74,-22-7 74,22 4-316,-4-4 158,-18 0 158,25-5-520,-3-2 260,-22 7 260,16-9-670,-4-1 336,-12 10 334,14-15-872,-4-1 436,-10 16 436,4-17-850,-4 2 426,0 15 424,-7-27-890,-5 4 446,12 23 444,-16-23-650,3 9 324,13 14 326,-28-23-506,7 10 252,21 13 254,-25-12 326,7 5-164,18 7-162,-34-7 966,11 5-482,23 2-484,-18 0 1086,3-1-544,15 1-542,-15 6 920,5 1-460,10-7-460,-9 9 702,5 2-352,4-11-350,0 19 468,5 1-234,-5-20-234,8 20 116,1-4 14,-9-16-130,13 21 66,5-3 42,-18-18-108,18 13 102,-5-3-50,-13-10-52,19 9 26,-3-3-14,-16-6-12,18 3-62,-4-2 32,-14-1 30,18-1-304,-5-3 152,-13 4 152,13-6-76,-3 0-298,-10 6 374,7-12-186,-2 2-292,-5 10 478,-1-14-922,0 1 460,1 13 462,-8-21-862,-7 1 430,15 20 432,-16-17-696,0 1 348,16 16 348,-22-16-530,1 6 264,21 10 266,-24-6-144,14 3 72,-14 3 584,9 5-256,15-5-256,-12 7 916,5 2-458,7-9-458,-7 16 1058,4 1-530,3-17-528,0 21 844,1-6-422,-1-15-422,7 25 648,4-6-324,-11-19-324,11 15 374,-4-5-188,-7-10-186,18 13 86,-6-7-44,-12-6-42,16 3-270,-7-3 134,-9 0 136,13-3-648,1-3 324,-14 6 324,13-8-858,-7-3 430,-6 11 428,6-14-1448,-1-2 724,-5 16 724,0-18-2718,-4 2 1360,4 16 1358,-7-20-4824,7 20 4824</inkml:trace>
  <inkml:trace contextRef="#ctx0" brushRef="#br0" timeOffset="765">1 1 4807,'0'0'1344,"0"0"-672,0 0-672,0 0 1060,0 0-530,0 0-2120,0 0 3446,0 2-1632,0-2-224,0 5 112,0-2 96,0-3-208,2 4 884,3-2-442,-5-2-442,5 4 926,-1-1-464,-4-3-462,7 5 904,0-2-452,-7-3-452,16 6 978,-1 0-490,-15-6-488,17 9 1170,0-2-586,-17-7-584,39 13 860,-2 4-430,-37-17-430,37 12 624,-6 3-312,-31-15-312,59 25 700,-12-7-350,-47-18-350,46 16 174,-15-2 298,-31-14-472,57 25 236,-19-5 18,-38-20-254,31 16 150,-3-3-74,-28-13-76,36 18-58,-4-1 28,-32-17 30,30 15-94,-8-3 46,-22-12 48,36 18 16,-7-3-8,-29-15-8,27 14 56,-7-5-28,-20-9-28,34 18-30,-6-5 16,-28-13 14,29 16-100,-12-7 50,-17-9 50,36 17-156,-9-4 78,-27-13 78,24 13-144,-6-4 72,-18-9 72,27 15-172,-6-3 86,-21-12 86,18 10-178,3 1 88,3 3 70,-5-3 10,-19-11 10,20 10 202,-5-2-100,-15-8-102,20 12 450,-3-3-224,-17-9-226,18 11 328,-7-5-164,-11-6-164,19 10 462,-4-2-230,-15-8-232,16 9 172,-3-4-86,-13-5-86,18 10 118,-1-2-58,-17-8-60,17 7 30,-3 0 24,-14-7-54,19 9 28,1 1-70,-20-10 42,20 9-62,-6-3 32,-14-6 30,20 9 40,-6-2-20,-14-7-20,13 7 62,-3-2-30,-10-5-32,14 7 376,-4-2-188,-10-5-188,8 5 94,-1-3 48,-7-2-142,4 3 72,-1-3-196,-3 0 124,0 2-870,0-4 434,0 2 436,-5-1-2438,-4-5 1220,9 6 1218,0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7:1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957 157 1935,'0'0'888,"0"0"-444,0 0-444,0 0 386,0 0-194,0 0-770,0 0 1236,0 0-618,0 0-738,0 0 1180,0 0-590,0 0-266,0 0 298,0 0-148,0 0 524,0-5-1004,0 2 502,0 3 202,0-5-370,0 2 186,0 3 184,0-3-412,0 1 206,0 2 206,0-1-120,0 0 60,0 1 60,0-3 682,0 2-340,0 1-342,0 0 614,-3-1-306,3 1-308,-2-2 1750,-3 0-876,5 2-874,-4-1 438,1-2-220,3 3-218,-6-1 1862,3-2-930,3 3-932,-4-1 2806,1 0-1404,3 1-1402,-4-1 1690,0 2-844,4-1-846,-5 2 1194,3-2-596,2 0-598,-3 5 894,2 3-446,1-8-448,1 11 224,-2-4 312,1-7-536,2 10 268,3 3 66,-5-13-334,4 7 374,-1 0-186,-3-7-188,7 11 426,0-3-214,-7-8-212,11 7 122,-5 0-60,-6-7-62,11 5-66,0-2 34,-11-3 32,10 1-16,1 2-124,-11-3 140,15-3-70,-3 2 122,-12 1-52,13-3 26,-3-2 488,-10 5-514,10-8 256,-3-2 476,-7 10-732,5-14 366,-1 3-26,-4 11-340,1-20 170,-1 1 42,0 19-212,-1-19 122,-5 4-60,6 15-62,-9-23 78,-3 4-38,12 19-40,-12-15 292,3 3-146,9 12-146,-14-13 438,2 5-220,12 8-218,-12-5 546,2 3-274,10 2-272,-14 2 536,1 3-268,13-5-268,-11 9 134,3 2 142,8-11-276,-8 21 138,0-1-42,8-20-96,-7 21 32,3-6-16,4-15-16,-2 27 28,3-8-14,-1-19-14,1 15 72,1-3-36,-2-12-36,5 14 34,0-6-18,-5-8-16,7 8-80,1-1 40,-8-7 40,10 5-372,0-3 186,-10-2 186,12 0-360,-4 0 180,-8 0 180,14-7-374,-2 0 186,-12 7 188,12-11-134,-5 3 68,-7 8 66,10-20 222,-4 4-110,-6 16-112,3-22 92,-1 8-46,-2 14-46,-3-25 54,0 8-26,3 17-28,-7-17 106,0 3-54,7 14-52,-12-15 282,2 4-140,10 11-142,-12-9 418,-2 1-208,14 8-210,-17-5 512,2 6-256,15-1-256,-17 3 128,4 0 252,13-3-380,-14 11 190,2 0 86,12-11-276,-11 17 194,6-4-98,5-13-96,-6 20 168,3 1-84,3-21-84,-2 21 166,3-7-82,-1-14-84,5 18 98,0-3-50,-5-15-48,9 11 24,-1-4 0,-8-7-24,17 8 12,-6-3-226,-11-5 214,17 4-446,-6-3 222,-11-1 224,19-1-512,-1-4 256,-18 5 256,12-4-392,0-1 196,-12 5 196,14-11-130,-3 3 66,-11 8 64,6-15-32,-2 3-56,-4 12 88,1-15-44,-1 4 30,0 11 14,-4-10 80,-1-1-40,5 11-40,-9-13 272,1 4-136,8 9-136,-10-6 312,2 0-156,8 6-156,-13-1 322,1 0-160,12 1-162,-10 2 324,2 4-162,8-6-162,-11 14 222,4-1-112,7-13-110,-7 23 96,4-12-48,3-11-48,-3 19 128,4-2-64,-1-17-64,3 13 48,-1-2-24,-2-11-24,6 12 8,0-1-4,-6-11-4,7 9-106,-1-5 52,-6-4 54,10 6-206,2-4 102,-12-2 104,10 1-308,0-1 154,-10 0 154,10-3-296,1-2 148,-11 5 148,9-5-94,-2 0 46,-7 5 48,10-13-92,-6-3 46,-4 16 46,4-11-170,-3-4 84,-1 15 86,0-19-198,-2 5 98,2 14 100,-5-15-62,-2 4 32,7 11 30,-9-15 24,-1 7-12,10 8-12,-10-9 70,2 5-34,-3 3 158,-2 1-98,13 0-96,-14 5 48,6-1 64,8-4-112,-14 12 56,4-7-36,10-5-20,-9 12-182,1-2 92,8-10 90,-5 7-218,4 0 110,1-7 108,-1 2-442,2 0 220,-1-2 222,5 0-1592,2-1 796,-7 1 796,9-7-398,-2-1-2360,-7 8 2758,17-14-1380,-17 14 1380</inkml:trace>
  <inkml:trace contextRef="#ctx0" brushRef="#br0" timeOffset="910">0 1527 2959,'0'0'1040,"0"0"-520,0 0-520,0 0 1900,0 0-950,0 0-3800,5 0 7036,-2 0-3518,-3 0-668,6 0 1202,-1-3-602,-5 3-600,7-4 1196,-4 0-598,-3 4-598,6-6 984,-1 0-492,-5 6-492,10-10 842,-2 0-422,-8 10-420,7-10 760,2-2-380,-9 12-380,12-17 190,-1 0 452,-11 17-642,12-20 322,-3 4 82,-9 16-404,18-23 738,-2-1-368,-16 24-370,17-23 328,-7 9-164,-10 14-164,24-33 2,-7 8 0,-17 25-2,20-27 120,-6 9-60,-14 18-60,28-39 398,-8 11-198,-20 28-200,21-28 60,-3 3-30,-18 25-30,30-39 14,-8 7-58,-22 32 44,20-34-22,-6 14 86,-14 20-64,31-39 160,-11 7-80,-20 32-80,16-25 100,-4 8-50,-12 17-50,22-31 50,-8 8-26,-14 23-24,13-21-4,-1 3 2,-12 18 2,17-26-120,-1 3 60,-16 23 60,14-19-190,-4 3-14,-10 16 204,19-24-102,-6 6-28,-13 18 130,14-20-66,-6 7 34,-8 13 32,14-22-64,-2 3 32,-12 19 32,10-17 104,0 3-52,-10 14-52,11-18 150,-2 2-76,-9 16-74,10-15 130,-3 5-66,-7 10-64,9-14 212,1 0-106,-10 14-106,8-13 106,-2 5-54,-6 8-52,10-16-86,-1 3 44,-9 13 42,8-11-414,-1-1 208,-7 12 206,10-15 36,-3 3-18,-7 12-18,7-10 358,0-2-92,-7 12-266,9-12 134,-5 4 312,-4 8-446,5-7 224,0 0-112,-5 7-112,4-7 360,0 1-180,-4 6-180,3-6 234,0 4-118,-3 2-116,2-6 418,2 1-208,-4 5-210,4-7 120,0 1-60,-4 6-60,6-8 110,-2 2-54,-4 6-56,5-7 20,0 2-10,-5 5-10,7-9 4,0 1-298,-7 8 294,6-8-146,-2 2-400,-4 6 546,5-8-756,1 1 378,-6 7 378,3-6-710,1 0-176,-4 6 886,6-7-444,-3 2 130,-3 5 314,2-4-156,0 1 78,-2 3 78,2-2-24,-2 1 12,0 1 12,2-2-74,-2 2 38,0 0 36,0-2-18,0 4-376,0-2 394,0 0-196,-1 0-1884,1 0 2080,0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7:1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8055,'0'0'676,"0"0"-338,0 0-338,0 0 2150,0 0-1076,0 0-4298,0 0 6986,0 0-3646,0 0-3994,0 0 7814,0 0-4122,0 0-3564,0 0 7442,0 0-3720,0 0-3636,5 0 7526,-3 0-3456,-2 0-406,5 0 204,-3-2 598,-2 2-802,5-5 400,-3 3-200,-2 2-200,1-6 770,1 2-386,-2 4-384,0-4 480,-2 1-240,2 3-240,-1-4 120,-1 1 428,2 3-548,-2-1 274,-2-2-128,4 3-146,-3 1-520,-1-1 260,4 0 260,-2 1-1134,-1 0 566,3-1 568,-1 2-2692,1 3 1346,0-5 1346,0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21:17:1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131 201 679,'0'-3'112,"0"-2"-56,0 5-56,0-4 732,0 0-166,0 4-566,0-7 282,0 3 704,0 4-986,0-6 492,0 1-246,0 5-246,0-4 1264,0 0-632,0 4-632,0-6 1780,0 3-890,0 3-890,0-1 2350,-4-1-1176,4 2-1174,-3-1 2044,0 2-1022,3-1-1022,-5 3 1516,0-3-758,5 0-758,-3 4 1086,1 0-542,2-4-544,-5 9 272,3-1 488,2-8-760,-2 6 380,2 0 186,0-6-566,2 8 878,1-1-438,-3-7-440,4 6 636,-1-1-318,-3-5-318,6 3 158,1 0-78,-7-3-80,8 3 372,-2 0-186,-6-3-186,8 1 702,4 0-352,-12-1-350,9-1 176,1-2-88,-10 3-88,9-5 44,0-1-130,-9 6 86,10-7-44,0 0-130,-10 7 174,6-11-238,-1 1 118,-5 10 120,1-9-116,-1-3 58,0 12 58,-4-13-40,1 1 20,3 12 20,-7-15-42,0 4 20,7 11 22,-15-14 50,4 6-26,11 8-24,-10-9 280,-4 3-140,14 6-140,-15-4 514,4 3-256,11 1-258,-14 4 484,3-2-242,11-2-242,-11 9 322,-1 2-162,12-11-160,-10 13 192,5-3-96,5-10-96,-7 21 256,4-4-128,3-17-128,-2 17 288,3-6-144,-1-11-144,4 16 164,-1-5-82,-3-11-82,7 11 214,-1-2-108,-6-9-106,9 8 18,1 0-10,-10-8-8,11 6-200,-2-1 100,-9-5 100,14 2-242,-2-1 122,-12-1 120,13-1-316,-4 1 58,-9 0 258,17-8-130,-4-4-138,-13 12 268,9-13-134,-2 3 66,-7 10 68,11-20-154,-6 2 78,-5 18 76,1-15-154,-1 1 76,0 14 78,-6-22-2,-2 5 0,8 17 2,-10-20 212,2 7-106,8 13-106,-19-24 320,3 9-160,16 15-160,-15-13 456,2 7-228,13 6-228,-20-6 114,4 5 192,16 1-306,-18 3 152,5 2 140,13-5-292,-17 14 318,4 3-158,13-17-160,-11 18 228,4-4-114,7-14-114,-6 25 304,4-6-152,2-19-152,0 23 272,0-9-136,0-14-136,6 25 236,0-8-118,-6-17-118,8 15 104,1-2-52,-9-13-52,16 14 26,-1-4-50,-15-10 24,15 6-12,-2-3-218,-13-3 230,23 2-398,-10-4 198,-13 2 200,17-5-364,-5 0 182,-12 5 182,20-15-386,-2-2 192,-18 17 194,10-20-312,-3 6 156,-7 14 156,6-32-154,-2 10 76,-4 22 78,-1-22-286,1 6 142,0 16 144,-9-23-28,-3 2 14,12 21 14,-16-15 238,3 3-120,13 12-118,-17-9 492,0 3-246,17 6-246,-16-3 506,1 3-252,15 0-254,-24 8 374,6 2-186,18-10-188,-17 14 222,4 2-112,13-16-110,-12 23 152,2-4-76,10-19-76,-7 17 190,3 2-96,4-19-94,-3 22 140,3-4-70,0-18-70,3 14 50,-1-4-24,-2-10-26,8 10 0,0-3 0,-8-7 0,10 7-156,1-3 78,-11-4 78,16 2-306,1-2 152,-17 0 154,17-5-396,-6 1 198,-11 4 198,15-12-488,-2 0 244,-13 12 244,12-17-662,-4 7 332,-8 10 330,7-15-730,-2-2 366,-5 17 364,2-17-574,-4 5 286,2 12 288,-4-16-180,-4 3 90,8 13 90,-9-10 312,2 5-156,7 5-156,-17-5 78,6 4 656,11 1-734,-17 3 368,7 2 476,10-5-844,-19 13 874,6 1-438,13-14-436,-9 15 486,2-3-242,7-12-244,-7 21 334,3-5-168,4-16-166,-1 14 200,2-3-100,-1-11-100,3 10 58,2-1-30,-5-9-28,9 7-46,-3-4 24,-6-3 22,11 4-12,2-3-146,-13-1 158,12-4-78,-4 3-158,-8 1 236,13-5-358,-4-2 180,-9 7 178,11-14-406,-5 7 204,-6 7 202,5-11-862,0-3 432,-5 14 430,2-12-1212,0 4 606,-2 8 606,-2-10-1368,1 3 684,1 7 684,-3-4-1962,-1 0 982,4 4 980,-6-2-2844,-2 2 1422,8 0 1422,0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10" Type="http://schemas.openxmlformats.org/officeDocument/2006/relationships/image" Target="../media/image11.png"/><Relationship Id="rId4" Type="http://schemas.openxmlformats.org/officeDocument/2006/relationships/image" Target="../media/image80.png"/><Relationship Id="rId9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7.png"/><Relationship Id="rId18" Type="http://schemas.openxmlformats.org/officeDocument/2006/relationships/customXml" Target="../ink/ink13.xml"/><Relationship Id="rId26" Type="http://schemas.openxmlformats.org/officeDocument/2006/relationships/customXml" Target="../ink/ink17.xml"/><Relationship Id="rId3" Type="http://schemas.openxmlformats.org/officeDocument/2006/relationships/image" Target="../media/image12.png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customXml" Target="../ink/ink10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16.png"/><Relationship Id="rId24" Type="http://schemas.openxmlformats.org/officeDocument/2006/relationships/customXml" Target="../ink/ink16.xml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customXml" Target="../ink/ink18.xml"/><Relationship Id="rId10" Type="http://schemas.openxmlformats.org/officeDocument/2006/relationships/customXml" Target="../ink/ink9.xml"/><Relationship Id="rId19" Type="http://schemas.openxmlformats.org/officeDocument/2006/relationships/image" Target="../media/image20.png"/><Relationship Id="rId31" Type="http://schemas.openxmlformats.org/officeDocument/2006/relationships/image" Target="../media/image26.png"/><Relationship Id="rId4" Type="http://schemas.openxmlformats.org/officeDocument/2006/relationships/customXml" Target="../ink/ink6.xml"/><Relationship Id="rId9" Type="http://schemas.openxmlformats.org/officeDocument/2006/relationships/image" Target="../media/image15.png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27" Type="http://schemas.openxmlformats.org/officeDocument/2006/relationships/image" Target="../media/image24.png"/><Relationship Id="rId30" Type="http://schemas.openxmlformats.org/officeDocument/2006/relationships/customXml" Target="../ink/ink19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customXml" Target="../ink/ink28.xml"/><Relationship Id="rId26" Type="http://schemas.openxmlformats.org/officeDocument/2006/relationships/customXml" Target="../ink/ink32.xml"/><Relationship Id="rId39" Type="http://schemas.openxmlformats.org/officeDocument/2006/relationships/image" Target="../media/image30.png"/><Relationship Id="rId21" Type="http://schemas.openxmlformats.org/officeDocument/2006/relationships/image" Target="../media/image21.png"/><Relationship Id="rId34" Type="http://schemas.openxmlformats.org/officeDocument/2006/relationships/customXml" Target="../ink/ink36.xml"/><Relationship Id="rId7" Type="http://schemas.openxmlformats.org/officeDocument/2006/relationships/image" Target="../media/image14.png"/><Relationship Id="rId12" Type="http://schemas.openxmlformats.org/officeDocument/2006/relationships/customXml" Target="../ink/ink25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openxmlformats.org/officeDocument/2006/relationships/image" Target="../media/image27.png"/><Relationship Id="rId38" Type="http://schemas.openxmlformats.org/officeDocument/2006/relationships/customXml" Target="../ink/ink38.xml"/><Relationship Id="rId2" Type="http://schemas.openxmlformats.org/officeDocument/2006/relationships/customXml" Target="../ink/ink20.xml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16.png"/><Relationship Id="rId24" Type="http://schemas.openxmlformats.org/officeDocument/2006/relationships/customXml" Target="../ink/ink31.xml"/><Relationship Id="rId32" Type="http://schemas.openxmlformats.org/officeDocument/2006/relationships/customXml" Target="../ink/ink35.xml"/><Relationship Id="rId37" Type="http://schemas.openxmlformats.org/officeDocument/2006/relationships/image" Target="../media/image29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customXml" Target="../ink/ink33.xml"/><Relationship Id="rId36" Type="http://schemas.openxmlformats.org/officeDocument/2006/relationships/customXml" Target="../ink/ink37.xml"/><Relationship Id="rId10" Type="http://schemas.openxmlformats.org/officeDocument/2006/relationships/customXml" Target="../ink/ink24.xml"/><Relationship Id="rId19" Type="http://schemas.openxmlformats.org/officeDocument/2006/relationships/image" Target="../media/image20.png"/><Relationship Id="rId31" Type="http://schemas.openxmlformats.org/officeDocument/2006/relationships/image" Target="../media/image26.png"/><Relationship Id="rId4" Type="http://schemas.openxmlformats.org/officeDocument/2006/relationships/customXml" Target="../ink/ink21.xml"/><Relationship Id="rId9" Type="http://schemas.openxmlformats.org/officeDocument/2006/relationships/image" Target="../media/image15.png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24.png"/><Relationship Id="rId30" Type="http://schemas.openxmlformats.org/officeDocument/2006/relationships/customXml" Target="../ink/ink34.xml"/><Relationship Id="rId35" Type="http://schemas.openxmlformats.org/officeDocument/2006/relationships/image" Target="../media/image28.png"/><Relationship Id="rId8" Type="http://schemas.openxmlformats.org/officeDocument/2006/relationships/customXml" Target="../ink/ink23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17.png"/><Relationship Id="rId18" Type="http://schemas.openxmlformats.org/officeDocument/2006/relationships/customXml" Target="../ink/ink47.xml"/><Relationship Id="rId3" Type="http://schemas.openxmlformats.org/officeDocument/2006/relationships/image" Target="../media/image31.png"/><Relationship Id="rId21" Type="http://schemas.openxmlformats.org/officeDocument/2006/relationships/image" Target="../media/image24.png"/><Relationship Id="rId7" Type="http://schemas.openxmlformats.org/officeDocument/2006/relationships/image" Target="../media/image14.png"/><Relationship Id="rId12" Type="http://schemas.openxmlformats.org/officeDocument/2006/relationships/customXml" Target="../ink/ink44.xml"/><Relationship Id="rId17" Type="http://schemas.openxmlformats.org/officeDocument/2006/relationships/image" Target="../media/image21.png"/><Relationship Id="rId25" Type="http://schemas.openxmlformats.org/officeDocument/2006/relationships/image" Target="../media/image26.png"/><Relationship Id="rId2" Type="http://schemas.openxmlformats.org/officeDocument/2006/relationships/customXml" Target="../ink/ink39.xml"/><Relationship Id="rId16" Type="http://schemas.openxmlformats.org/officeDocument/2006/relationships/customXml" Target="../ink/ink46.xml"/><Relationship Id="rId20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11" Type="http://schemas.openxmlformats.org/officeDocument/2006/relationships/image" Target="../media/image16.png"/><Relationship Id="rId24" Type="http://schemas.openxmlformats.org/officeDocument/2006/relationships/customXml" Target="../ink/ink50.xml"/><Relationship Id="rId5" Type="http://schemas.openxmlformats.org/officeDocument/2006/relationships/image" Target="../media/image32.png"/><Relationship Id="rId15" Type="http://schemas.openxmlformats.org/officeDocument/2006/relationships/image" Target="../media/image20.png"/><Relationship Id="rId23" Type="http://schemas.openxmlformats.org/officeDocument/2006/relationships/image" Target="../media/image25.png"/><Relationship Id="rId10" Type="http://schemas.openxmlformats.org/officeDocument/2006/relationships/customXml" Target="../ink/ink43.xml"/><Relationship Id="rId19" Type="http://schemas.openxmlformats.org/officeDocument/2006/relationships/image" Target="../media/image23.png"/><Relationship Id="rId4" Type="http://schemas.openxmlformats.org/officeDocument/2006/relationships/customXml" Target="../ink/ink40.xml"/><Relationship Id="rId9" Type="http://schemas.openxmlformats.org/officeDocument/2006/relationships/image" Target="../media/image15.png"/><Relationship Id="rId14" Type="http://schemas.openxmlformats.org/officeDocument/2006/relationships/customXml" Target="../ink/ink45.xml"/><Relationship Id="rId22" Type="http://schemas.openxmlformats.org/officeDocument/2006/relationships/customXml" Target="../ink/ink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8.png"/><Relationship Id="rId7" Type="http://schemas.openxmlformats.org/officeDocument/2006/relationships/customXml" Target="../ink/ink5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0.png"/><Relationship Id="rId10" Type="http://schemas.openxmlformats.org/officeDocument/2006/relationships/image" Target="../media/image51.png"/><Relationship Id="rId4" Type="http://schemas.openxmlformats.org/officeDocument/2006/relationships/image" Target="../media/image39.png"/><Relationship Id="rId9" Type="http://schemas.openxmlformats.org/officeDocument/2006/relationships/customXml" Target="../ink/ink5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5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pl-PL" sz="7200"/>
              <a:t>Grafy hamiltonowskie na szachownicy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800"/>
              <a:t>Zuzanna Szeląg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C816A-8F64-48A2-8DDE-A7CE0FF22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179CD-A1D3-A3EF-511C-A13A0B65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ptos"/>
              </a:rPr>
              <a:t>(b) </a:t>
            </a:r>
            <a:r>
              <a:rPr lang="en-US" sz="2800" i="1">
                <a:latin typeface="Aptos"/>
              </a:rPr>
              <a:t>m</a:t>
            </a:r>
            <a:r>
              <a:rPr lang="en-US" sz="2800">
                <a:latin typeface="Aptos"/>
              </a:rPr>
              <a:t>=1, 2 </a:t>
            </a:r>
            <a:r>
              <a:rPr lang="en-US" sz="2800" err="1">
                <a:latin typeface="Aptos"/>
              </a:rPr>
              <a:t>lub</a:t>
            </a:r>
            <a:r>
              <a:rPr lang="en-US" sz="2800">
                <a:latin typeface="Aptos"/>
              </a:rPr>
              <a:t> 4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7285D-76FA-BCF6-B2A8-428B8D21E118}"/>
              </a:ext>
            </a:extLst>
          </p:cNvPr>
          <p:cNvSpPr txBox="1"/>
          <p:nvPr/>
        </p:nvSpPr>
        <p:spPr>
          <a:xfrm>
            <a:off x="1018255" y="143886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i="1"/>
              <a:t>m</a:t>
            </a:r>
            <a:r>
              <a:rPr lang="en-US" sz="2800"/>
              <a:t>=1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78C39B-BDF9-31B4-CF73-D901D9B69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283" y="2251315"/>
            <a:ext cx="6315434" cy="773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3D8485-5D47-C8B6-FF7C-3BE173A5F8ED}"/>
              </a:ext>
            </a:extLst>
          </p:cNvPr>
          <p:cNvSpPr txBox="1"/>
          <p:nvPr/>
        </p:nvSpPr>
        <p:spPr>
          <a:xfrm>
            <a:off x="1018818" y="3631833"/>
            <a:ext cx="27192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i="1"/>
              <a:t>m</a:t>
            </a:r>
            <a:r>
              <a:rPr lang="en-US" sz="2800"/>
              <a:t>=2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02426F-DE80-AF96-7BA6-93AA533FD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045" y="4284543"/>
            <a:ext cx="6334663" cy="15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60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06C6F-2ED3-3ED7-B5F2-75CCCD9D7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6578-645C-9F79-CA1C-0454D4215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93034" cy="133994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i="1">
                <a:latin typeface="Aptos"/>
              </a:rPr>
              <a:t>m</a:t>
            </a:r>
            <a:r>
              <a:rPr lang="en-US" sz="2800">
                <a:latin typeface="Aptos"/>
              </a:rPr>
              <a:t>=4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E1C49A-1489-169D-1BF6-0B9E0D65A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524" y="1712523"/>
            <a:ext cx="8082950" cy="40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2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ED417-4696-7959-196A-5265A8DFF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21CD-99E5-99B3-F9FF-93774604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93034" cy="133994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i="1">
                <a:latin typeface="Aptos"/>
              </a:rPr>
              <a:t>m</a:t>
            </a:r>
            <a:r>
              <a:rPr lang="en-US" sz="2800">
                <a:latin typeface="Aptos"/>
              </a:rPr>
              <a:t>=4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3F562-973C-63D5-383F-1B63B01CF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524" y="1712523"/>
            <a:ext cx="8082950" cy="40080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C39CAA93-881E-E46F-0A10-027B5C057724}"/>
                  </a:ext>
                </a:extLst>
              </p14:cNvPr>
              <p14:cNvContentPartPr/>
              <p14:nvPr/>
            </p14:nvContentPartPr>
            <p14:xfrm>
              <a:off x="5446491" y="4928374"/>
              <a:ext cx="314280" cy="57672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C39CAA93-881E-E46F-0A10-027B5C0577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9491" y="4874374"/>
                <a:ext cx="367920" cy="68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757071E2-766E-2635-283C-A0601DBD5E02}"/>
                  </a:ext>
                </a:extLst>
              </p14:cNvPr>
              <p14:cNvContentPartPr/>
              <p14:nvPr/>
            </p14:nvContentPartPr>
            <p14:xfrm>
              <a:off x="5453331" y="5205934"/>
              <a:ext cx="477000" cy="46080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757071E2-766E-2635-283C-A0601DBD5E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26331" y="5151934"/>
                <a:ext cx="5306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E37333F9-31E3-1441-8622-EDB353704D7D}"/>
                  </a:ext>
                </a:extLst>
              </p14:cNvPr>
              <p14:cNvContentPartPr/>
              <p14:nvPr/>
            </p14:nvContentPartPr>
            <p14:xfrm>
              <a:off x="3924771" y="3332494"/>
              <a:ext cx="1514520" cy="1695960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E37333F9-31E3-1441-8622-EDB353704D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88762" y="3296494"/>
                <a:ext cx="1586177" cy="17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37AF18B4-1CB0-3181-C438-7188037B9E84}"/>
                  </a:ext>
                </a:extLst>
              </p14:cNvPr>
              <p14:cNvContentPartPr/>
              <p14:nvPr/>
            </p14:nvContentPartPr>
            <p14:xfrm>
              <a:off x="5686251" y="3388654"/>
              <a:ext cx="1470240" cy="1483920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37AF18B4-1CB0-3181-C438-7188037B9E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50251" y="3352645"/>
                <a:ext cx="1541880" cy="15555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3278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305A5-CBE8-D1E0-48B2-362ED0E84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DE94F-9AE9-4A00-E28A-6110A65E6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58091" cy="1339940"/>
          </a:xfrm>
        </p:spPr>
        <p:txBody>
          <a:bodyPr>
            <a:normAutofit/>
          </a:bodyPr>
          <a:lstStyle/>
          <a:p>
            <a:r>
              <a:rPr lang="en-US" sz="2800">
                <a:latin typeface="Aptos"/>
              </a:rPr>
              <a:t>(c) </a:t>
            </a:r>
            <a:r>
              <a:rPr lang="en-US" sz="2800" i="1">
                <a:latin typeface="Aptos"/>
              </a:rPr>
              <a:t>m</a:t>
            </a:r>
            <a:r>
              <a:rPr lang="en-US" sz="2800">
                <a:latin typeface="Aptos"/>
              </a:rPr>
              <a:t>=3 </a:t>
            </a:r>
            <a:r>
              <a:rPr lang="en-US" sz="2800" err="1">
                <a:latin typeface="Aptos"/>
              </a:rPr>
              <a:t>i</a:t>
            </a:r>
            <a:r>
              <a:rPr lang="en-US" sz="2800">
                <a:latin typeface="Aptos"/>
              </a:rPr>
              <a:t> </a:t>
            </a:r>
            <a:r>
              <a:rPr lang="en-US" sz="2800" i="1">
                <a:latin typeface="Aptos"/>
              </a:rPr>
              <a:t>n</a:t>
            </a:r>
            <a:r>
              <a:rPr lang="en-US" sz="2800">
                <a:latin typeface="Aptos"/>
              </a:rPr>
              <a:t>=4, 6 </a:t>
            </a:r>
            <a:r>
              <a:rPr lang="en-US" sz="2800" err="1">
                <a:latin typeface="Aptos"/>
              </a:rPr>
              <a:t>lub</a:t>
            </a:r>
            <a:r>
              <a:rPr lang="en-US" sz="2800">
                <a:latin typeface="Aptos"/>
              </a:rPr>
              <a:t> 8.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CD8D6-CEA6-56F9-6C8E-103FFFC00A0B}"/>
              </a:ext>
            </a:extLst>
          </p:cNvPr>
          <p:cNvSpPr txBox="1"/>
          <p:nvPr/>
        </p:nvSpPr>
        <p:spPr>
          <a:xfrm>
            <a:off x="1060823" y="1434352"/>
            <a:ext cx="784129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i="1"/>
              <a:t>m</a:t>
            </a:r>
            <a:r>
              <a:rPr lang="en-US" sz="2800"/>
              <a:t>=3 </a:t>
            </a:r>
            <a:r>
              <a:rPr lang="en-US" sz="2800" err="1"/>
              <a:t>i</a:t>
            </a:r>
            <a:r>
              <a:rPr lang="en-US" sz="2800"/>
              <a:t> </a:t>
            </a:r>
            <a:r>
              <a:rPr lang="en-US" sz="2800" i="1"/>
              <a:t>n</a:t>
            </a:r>
            <a:r>
              <a:rPr lang="en-US" sz="2800"/>
              <a:t>=4</a:t>
            </a:r>
            <a:br>
              <a:rPr lang="en-US" sz="2800"/>
            </a:br>
            <a:r>
              <a:rPr lang="en-US" sz="2800"/>
              <a:t>Argument </a:t>
            </a:r>
            <a:r>
              <a:rPr lang="en-US" sz="2800" err="1"/>
              <a:t>taki</a:t>
            </a:r>
            <a:r>
              <a:rPr lang="en-US" sz="2800"/>
              <a:t> </a:t>
            </a:r>
            <a:r>
              <a:rPr lang="en-US" sz="2800" err="1"/>
              <a:t>sam</a:t>
            </a:r>
            <a:r>
              <a:rPr lang="en-US" sz="2800"/>
              <a:t> jak </a:t>
            </a:r>
            <a:r>
              <a:rPr lang="en-US" sz="2800" err="1"/>
              <a:t>dla</a:t>
            </a:r>
            <a:r>
              <a:rPr lang="en-US" sz="2800"/>
              <a:t> </a:t>
            </a:r>
            <a:r>
              <a:rPr lang="en-US" sz="2800" i="1"/>
              <a:t>m</a:t>
            </a:r>
            <a:r>
              <a:rPr lang="en-US" sz="2800"/>
              <a:t>=4.</a:t>
            </a:r>
            <a:endParaRPr lang="en-US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04986F-91C1-7C16-428A-E3945FC39FB3}"/>
              </a:ext>
            </a:extLst>
          </p:cNvPr>
          <p:cNvSpPr txBox="1"/>
          <p:nvPr/>
        </p:nvSpPr>
        <p:spPr>
          <a:xfrm>
            <a:off x="1063078" y="2688848"/>
            <a:ext cx="545352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i="1"/>
              <a:t>m</a:t>
            </a:r>
            <a:r>
              <a:rPr lang="en-US" sz="2800"/>
              <a:t>=3 </a:t>
            </a:r>
            <a:r>
              <a:rPr lang="en-US" sz="2800" err="1"/>
              <a:t>i</a:t>
            </a:r>
            <a:r>
              <a:rPr lang="en-US" sz="2800"/>
              <a:t> </a:t>
            </a:r>
            <a:r>
              <a:rPr lang="en-US" sz="2800" i="1"/>
              <a:t>n</a:t>
            </a:r>
            <a:r>
              <a:rPr lang="en-US" sz="2800"/>
              <a:t>=6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03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BA353-82C5-452B-CB68-A44A58AC3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220D4-03F6-5672-B29D-518B7FBFA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58091" cy="1339940"/>
          </a:xfrm>
        </p:spPr>
        <p:txBody>
          <a:bodyPr>
            <a:normAutofit/>
          </a:bodyPr>
          <a:lstStyle/>
          <a:p>
            <a:r>
              <a:rPr lang="en-US" sz="2800">
                <a:latin typeface="Aptos"/>
              </a:rPr>
              <a:t>(c) </a:t>
            </a:r>
            <a:r>
              <a:rPr lang="en-US" sz="2800" i="1">
                <a:latin typeface="Aptos"/>
              </a:rPr>
              <a:t>m</a:t>
            </a:r>
            <a:r>
              <a:rPr lang="en-US" sz="2800">
                <a:latin typeface="Aptos"/>
              </a:rPr>
              <a:t>=3 </a:t>
            </a:r>
            <a:r>
              <a:rPr lang="en-US" sz="2800" err="1">
                <a:latin typeface="Aptos"/>
              </a:rPr>
              <a:t>i</a:t>
            </a:r>
            <a:r>
              <a:rPr lang="en-US" sz="2800">
                <a:latin typeface="Aptos"/>
              </a:rPr>
              <a:t> </a:t>
            </a:r>
            <a:r>
              <a:rPr lang="en-US" sz="2800" i="1">
                <a:latin typeface="Aptos"/>
              </a:rPr>
              <a:t>n</a:t>
            </a:r>
            <a:r>
              <a:rPr lang="en-US" sz="2800">
                <a:latin typeface="Aptos"/>
              </a:rPr>
              <a:t>=4, 6 </a:t>
            </a:r>
            <a:r>
              <a:rPr lang="en-US" sz="2800" err="1">
                <a:latin typeface="Aptos"/>
              </a:rPr>
              <a:t>lub</a:t>
            </a:r>
            <a:r>
              <a:rPr lang="en-US" sz="2800">
                <a:latin typeface="Aptos"/>
              </a:rPr>
              <a:t> 8.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EEC7A4-127C-6464-CDD7-D18C5F7DDF30}"/>
              </a:ext>
            </a:extLst>
          </p:cNvPr>
          <p:cNvSpPr txBox="1"/>
          <p:nvPr/>
        </p:nvSpPr>
        <p:spPr>
          <a:xfrm>
            <a:off x="1060823" y="1434352"/>
            <a:ext cx="784129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i="1"/>
              <a:t>m</a:t>
            </a:r>
            <a:r>
              <a:rPr lang="en-US" sz="2800"/>
              <a:t>=3 </a:t>
            </a:r>
            <a:r>
              <a:rPr lang="en-US" sz="2800" err="1"/>
              <a:t>i</a:t>
            </a:r>
            <a:r>
              <a:rPr lang="en-US" sz="2800"/>
              <a:t> </a:t>
            </a:r>
            <a:r>
              <a:rPr lang="en-US" sz="2800" i="1"/>
              <a:t>n</a:t>
            </a:r>
            <a:r>
              <a:rPr lang="en-US" sz="2800"/>
              <a:t>=4</a:t>
            </a:r>
            <a:br>
              <a:rPr lang="en-US" sz="2800"/>
            </a:br>
            <a:r>
              <a:rPr lang="en-US" sz="2800"/>
              <a:t>Argument </a:t>
            </a:r>
            <a:r>
              <a:rPr lang="en-US" sz="2800" err="1"/>
              <a:t>taki</a:t>
            </a:r>
            <a:r>
              <a:rPr lang="en-US" sz="2800"/>
              <a:t> </a:t>
            </a:r>
            <a:r>
              <a:rPr lang="en-US" sz="2800" err="1"/>
              <a:t>sam</a:t>
            </a:r>
            <a:r>
              <a:rPr lang="en-US" sz="2800"/>
              <a:t> jak </a:t>
            </a:r>
            <a:r>
              <a:rPr lang="en-US" sz="2800" err="1"/>
              <a:t>dla</a:t>
            </a:r>
            <a:r>
              <a:rPr lang="en-US" sz="2800"/>
              <a:t> </a:t>
            </a:r>
            <a:r>
              <a:rPr lang="en-US" sz="2800" i="1"/>
              <a:t>m</a:t>
            </a:r>
            <a:r>
              <a:rPr lang="en-US" sz="2800"/>
              <a:t>=4.</a:t>
            </a:r>
            <a:endParaRPr lang="en-US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A9DB3-F068-2883-4D04-08D9635114D5}"/>
              </a:ext>
            </a:extLst>
          </p:cNvPr>
          <p:cNvSpPr txBox="1"/>
          <p:nvPr/>
        </p:nvSpPr>
        <p:spPr>
          <a:xfrm>
            <a:off x="1063078" y="2688848"/>
            <a:ext cx="545352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i="1"/>
              <a:t>m</a:t>
            </a:r>
            <a:r>
              <a:rPr lang="en-US" sz="2800"/>
              <a:t>=3 </a:t>
            </a:r>
            <a:r>
              <a:rPr lang="en-US" sz="2800" err="1"/>
              <a:t>i</a:t>
            </a:r>
            <a:r>
              <a:rPr lang="en-US" sz="2800"/>
              <a:t> </a:t>
            </a:r>
            <a:r>
              <a:rPr lang="en-US" sz="2800" i="1"/>
              <a:t>n</a:t>
            </a:r>
            <a:r>
              <a:rPr lang="en-US" sz="2800"/>
              <a:t>=6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FFC08-3906-1246-00BE-FEEA23861096}"/>
              </a:ext>
            </a:extLst>
          </p:cNvPr>
          <p:cNvSpPr txBox="1"/>
          <p:nvPr/>
        </p:nvSpPr>
        <p:spPr>
          <a:xfrm>
            <a:off x="1165411" y="3439853"/>
            <a:ext cx="877188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err="1"/>
              <a:t>Własność</a:t>
            </a:r>
            <a:r>
              <a:rPr lang="en-US" sz="2800" b="1"/>
              <a:t> </a:t>
            </a:r>
            <a:r>
              <a:rPr lang="en-US" sz="2800" b="1" err="1"/>
              <a:t>grafu</a:t>
            </a:r>
            <a:r>
              <a:rPr lang="en-US" sz="2800" b="1"/>
              <a:t> hamiltonowskiego:</a:t>
            </a:r>
          </a:p>
          <a:p>
            <a:r>
              <a:rPr lang="en-US" sz="2800"/>
              <a:t>Po </a:t>
            </a:r>
            <a:r>
              <a:rPr lang="en-US" sz="2800" err="1"/>
              <a:t>usunięciu</a:t>
            </a:r>
            <a:r>
              <a:rPr lang="en-US" sz="2800"/>
              <a:t> </a:t>
            </a:r>
            <a:r>
              <a:rPr lang="en-US" sz="2800" i="1"/>
              <a:t>k</a:t>
            </a:r>
            <a:r>
              <a:rPr lang="en-US" sz="2800"/>
              <a:t> </a:t>
            </a:r>
            <a:r>
              <a:rPr lang="en-US" sz="2800" err="1"/>
              <a:t>nieincydentnych</a:t>
            </a:r>
            <a:r>
              <a:rPr lang="en-US" sz="2800"/>
              <a:t> </a:t>
            </a:r>
            <a:r>
              <a:rPr lang="en-US" sz="2800" err="1"/>
              <a:t>wierzchołków</a:t>
            </a:r>
            <a:r>
              <a:rPr lang="en-US" sz="2800"/>
              <a:t> </a:t>
            </a:r>
            <a:r>
              <a:rPr lang="en-US" sz="2800" err="1"/>
              <a:t>dostajemy</a:t>
            </a:r>
            <a:r>
              <a:rPr lang="en-US" sz="2800" i="1"/>
              <a:t> k</a:t>
            </a:r>
            <a:r>
              <a:rPr lang="en-US" sz="2800"/>
              <a:t> </a:t>
            </a:r>
            <a:r>
              <a:rPr lang="en-US" sz="2800" err="1"/>
              <a:t>spójnych</a:t>
            </a:r>
            <a:r>
              <a:rPr lang="en-US" sz="2800"/>
              <a:t> </a:t>
            </a:r>
            <a:r>
              <a:rPr lang="en-US" sz="2800" err="1"/>
              <a:t>części</a:t>
            </a:r>
            <a:r>
              <a:rPr lang="en-US" sz="2800"/>
              <a:t> </a:t>
            </a:r>
            <a:r>
              <a:rPr lang="en-US" sz="2800" err="1"/>
              <a:t>grafu</a:t>
            </a:r>
            <a:r>
              <a:rPr lang="en-US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7228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7AB70-7A7C-17BF-21CA-0AE8C1BB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26BB7-EB60-BD87-1138-065617B53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58091" cy="1339940"/>
          </a:xfrm>
        </p:spPr>
        <p:txBody>
          <a:bodyPr>
            <a:normAutofit/>
          </a:bodyPr>
          <a:lstStyle/>
          <a:p>
            <a:r>
              <a:rPr lang="en-US" sz="2800">
                <a:latin typeface="Aptos"/>
              </a:rPr>
              <a:t>(c) </a:t>
            </a:r>
            <a:r>
              <a:rPr lang="en-US" sz="2800" i="1">
                <a:latin typeface="Aptos"/>
              </a:rPr>
              <a:t>m</a:t>
            </a:r>
            <a:r>
              <a:rPr lang="en-US" sz="2800">
                <a:latin typeface="Aptos"/>
              </a:rPr>
              <a:t>=3 </a:t>
            </a:r>
            <a:r>
              <a:rPr lang="en-US" sz="2800" err="1">
                <a:latin typeface="Aptos"/>
              </a:rPr>
              <a:t>i</a:t>
            </a:r>
            <a:r>
              <a:rPr lang="en-US" sz="2800">
                <a:latin typeface="Aptos"/>
              </a:rPr>
              <a:t> </a:t>
            </a:r>
            <a:r>
              <a:rPr lang="en-US" sz="2800" i="1">
                <a:latin typeface="Aptos"/>
              </a:rPr>
              <a:t>n</a:t>
            </a:r>
            <a:r>
              <a:rPr lang="en-US" sz="2800">
                <a:latin typeface="Aptos"/>
              </a:rPr>
              <a:t>=4, 6 </a:t>
            </a:r>
            <a:r>
              <a:rPr lang="en-US" sz="2800" err="1">
                <a:latin typeface="Aptos"/>
              </a:rPr>
              <a:t>lub</a:t>
            </a:r>
            <a:r>
              <a:rPr lang="en-US" sz="2800">
                <a:latin typeface="Aptos"/>
              </a:rPr>
              <a:t> 8.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C6B78-4000-F341-E508-8E2E15DC792B}"/>
              </a:ext>
            </a:extLst>
          </p:cNvPr>
          <p:cNvSpPr txBox="1"/>
          <p:nvPr/>
        </p:nvSpPr>
        <p:spPr>
          <a:xfrm>
            <a:off x="1060823" y="1434352"/>
            <a:ext cx="784129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i="1"/>
              <a:t>m</a:t>
            </a:r>
            <a:r>
              <a:rPr lang="en-US" sz="2800"/>
              <a:t>=3 </a:t>
            </a:r>
            <a:r>
              <a:rPr lang="en-US" sz="2800" err="1"/>
              <a:t>i</a:t>
            </a:r>
            <a:r>
              <a:rPr lang="en-US" sz="2800"/>
              <a:t> </a:t>
            </a:r>
            <a:r>
              <a:rPr lang="en-US" sz="2800" i="1"/>
              <a:t>n</a:t>
            </a:r>
            <a:r>
              <a:rPr lang="en-US" sz="2800"/>
              <a:t>=4</a:t>
            </a:r>
            <a:br>
              <a:rPr lang="en-US" sz="2800"/>
            </a:br>
            <a:r>
              <a:rPr lang="en-US" sz="2800"/>
              <a:t>Argument </a:t>
            </a:r>
            <a:r>
              <a:rPr lang="en-US" sz="2800" err="1"/>
              <a:t>taki</a:t>
            </a:r>
            <a:r>
              <a:rPr lang="en-US" sz="2800"/>
              <a:t> </a:t>
            </a:r>
            <a:r>
              <a:rPr lang="en-US" sz="2800" err="1"/>
              <a:t>sam</a:t>
            </a:r>
            <a:r>
              <a:rPr lang="en-US" sz="2800"/>
              <a:t> jak </a:t>
            </a:r>
            <a:r>
              <a:rPr lang="en-US" sz="2800" err="1"/>
              <a:t>dla</a:t>
            </a:r>
            <a:r>
              <a:rPr lang="en-US" sz="2800"/>
              <a:t> </a:t>
            </a:r>
            <a:r>
              <a:rPr lang="en-US" sz="2800" i="1"/>
              <a:t>m</a:t>
            </a:r>
            <a:r>
              <a:rPr lang="en-US" sz="2800"/>
              <a:t>=4.</a:t>
            </a:r>
            <a:endParaRPr lang="en-US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C317C-6DD7-DF5B-8686-2C3853CD0A98}"/>
              </a:ext>
            </a:extLst>
          </p:cNvPr>
          <p:cNvSpPr txBox="1"/>
          <p:nvPr/>
        </p:nvSpPr>
        <p:spPr>
          <a:xfrm>
            <a:off x="1063078" y="2688848"/>
            <a:ext cx="545352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i="1"/>
              <a:t>m</a:t>
            </a:r>
            <a:r>
              <a:rPr lang="en-US" sz="2800"/>
              <a:t>=3 </a:t>
            </a:r>
            <a:r>
              <a:rPr lang="en-US" sz="2800" err="1"/>
              <a:t>i</a:t>
            </a:r>
            <a:r>
              <a:rPr lang="en-US" sz="2800"/>
              <a:t> </a:t>
            </a:r>
            <a:r>
              <a:rPr lang="en-US" sz="2800" i="1"/>
              <a:t>n</a:t>
            </a:r>
            <a:r>
              <a:rPr lang="en-US" sz="2800"/>
              <a:t>=6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FD52B0-2E84-FF2F-DD22-A6FEA9545310}"/>
              </a:ext>
            </a:extLst>
          </p:cNvPr>
          <p:cNvSpPr txBox="1"/>
          <p:nvPr/>
        </p:nvSpPr>
        <p:spPr>
          <a:xfrm>
            <a:off x="1165411" y="3439853"/>
            <a:ext cx="877188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err="1"/>
              <a:t>Własność</a:t>
            </a:r>
            <a:r>
              <a:rPr lang="en-US" sz="2800" b="1"/>
              <a:t> </a:t>
            </a:r>
            <a:r>
              <a:rPr lang="en-US" sz="2800" b="1" err="1"/>
              <a:t>grafu</a:t>
            </a:r>
            <a:r>
              <a:rPr lang="en-US" sz="2800" b="1"/>
              <a:t> </a:t>
            </a:r>
            <a:r>
              <a:rPr lang="en-US" sz="2800" b="1" err="1"/>
              <a:t>hamiltonowskiego</a:t>
            </a:r>
            <a:r>
              <a:rPr lang="en-US" sz="2800" b="1"/>
              <a:t>:</a:t>
            </a:r>
          </a:p>
          <a:p>
            <a:r>
              <a:rPr lang="en-US" sz="2800"/>
              <a:t>Po </a:t>
            </a:r>
            <a:r>
              <a:rPr lang="en-US" sz="2800" err="1"/>
              <a:t>usunięciu</a:t>
            </a:r>
            <a:r>
              <a:rPr lang="en-US" sz="2800"/>
              <a:t> </a:t>
            </a:r>
            <a:r>
              <a:rPr lang="en-US" sz="2800" i="1"/>
              <a:t>k</a:t>
            </a:r>
            <a:r>
              <a:rPr lang="en-US" sz="2800"/>
              <a:t> </a:t>
            </a:r>
            <a:r>
              <a:rPr lang="en-US" sz="2800" err="1"/>
              <a:t>nieincydentnych</a:t>
            </a:r>
            <a:r>
              <a:rPr lang="en-US" sz="2800"/>
              <a:t> </a:t>
            </a:r>
            <a:r>
              <a:rPr lang="en-US" sz="2800" err="1"/>
              <a:t>wierzchołków</a:t>
            </a:r>
            <a:r>
              <a:rPr lang="en-US" sz="2800"/>
              <a:t> </a:t>
            </a:r>
            <a:r>
              <a:rPr lang="en-US" sz="2800" err="1"/>
              <a:t>dostajemy</a:t>
            </a:r>
            <a:r>
              <a:rPr lang="en-US" sz="2800" i="1"/>
              <a:t> k</a:t>
            </a:r>
            <a:r>
              <a:rPr lang="en-US" sz="2800"/>
              <a:t> </a:t>
            </a:r>
            <a:r>
              <a:rPr lang="en-US" sz="2800" err="1"/>
              <a:t>spójnych</a:t>
            </a:r>
            <a:r>
              <a:rPr lang="en-US" sz="2800"/>
              <a:t> </a:t>
            </a:r>
            <a:r>
              <a:rPr lang="en-US" sz="2800" err="1"/>
              <a:t>części</a:t>
            </a:r>
            <a:r>
              <a:rPr lang="en-US" sz="2800"/>
              <a:t> </a:t>
            </a:r>
            <a:r>
              <a:rPr lang="en-US" sz="2800" err="1"/>
              <a:t>grafu</a:t>
            </a:r>
            <a:r>
              <a:rPr lang="en-US" sz="280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FC6F78B5-411E-805D-1E1C-ADADA1C8845A}"/>
                  </a:ext>
                </a:extLst>
              </p14:cNvPr>
              <p14:cNvContentPartPr/>
              <p14:nvPr/>
            </p14:nvContentPartPr>
            <p14:xfrm>
              <a:off x="9141347" y="4905615"/>
              <a:ext cx="462960" cy="1104840"/>
            </p14:xfrm>
          </p:contentPart>
        </mc:Choice>
        <mc:Fallback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FC6F78B5-411E-805D-1E1C-ADADA1C884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32347" y="4896612"/>
                <a:ext cx="480600" cy="1122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1F8F6F6E-A848-59CC-8462-AEFFF3BB7662}"/>
                  </a:ext>
                </a:extLst>
              </p14:cNvPr>
              <p14:cNvContentPartPr/>
              <p14:nvPr/>
            </p14:nvContentPartPr>
            <p14:xfrm>
              <a:off x="9583427" y="5957535"/>
              <a:ext cx="602640" cy="304200"/>
            </p14:xfrm>
          </p:contentPart>
        </mc:Choice>
        <mc:Fallback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1F8F6F6E-A848-59CC-8462-AEFFF3BB76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74427" y="5948535"/>
                <a:ext cx="62028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C67A2754-8F01-96D1-F3B8-53758C95C9BA}"/>
                  </a:ext>
                </a:extLst>
              </p14:cNvPr>
              <p14:cNvContentPartPr/>
              <p14:nvPr/>
            </p14:nvContentPartPr>
            <p14:xfrm>
              <a:off x="9189227" y="4403055"/>
              <a:ext cx="385560" cy="549720"/>
            </p14:xfrm>
          </p:contentPart>
        </mc:Choice>
        <mc:Fallback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C67A2754-8F01-96D1-F3B8-53758C95C9B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80227" y="4394061"/>
                <a:ext cx="403200" cy="567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5CC049D1-AF62-4F7F-3DAE-C767CEF4AB89}"/>
                  </a:ext>
                </a:extLst>
              </p14:cNvPr>
              <p14:cNvContentPartPr/>
              <p14:nvPr/>
            </p14:nvContentPartPr>
            <p14:xfrm>
              <a:off x="9542387" y="4431135"/>
              <a:ext cx="8640" cy="13680"/>
            </p14:xfrm>
          </p:contentPart>
        </mc:Choice>
        <mc:Fallback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5CC049D1-AF62-4F7F-3DAE-C767CEF4AB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33747" y="4422135"/>
                <a:ext cx="25574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B38622B4-BFCC-4A0A-10F4-FBEC3306BB9B}"/>
                  </a:ext>
                </a:extLst>
              </p14:cNvPr>
              <p14:cNvContentPartPr/>
              <p14:nvPr/>
            </p14:nvContentPartPr>
            <p14:xfrm>
              <a:off x="10024067" y="4233495"/>
              <a:ext cx="81360" cy="93960"/>
            </p14:xfrm>
          </p:contentPart>
        </mc:Choice>
        <mc:Fallback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B38622B4-BFCC-4A0A-10F4-FBEC3306BB9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15067" y="4224460"/>
                <a:ext cx="99000" cy="11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97E3AEA6-C9C8-39E8-ABDB-1AA6CCD258CC}"/>
                  </a:ext>
                </a:extLst>
              </p14:cNvPr>
              <p14:cNvContentPartPr/>
              <p14:nvPr/>
            </p14:nvContentPartPr>
            <p14:xfrm>
              <a:off x="9573707" y="4283175"/>
              <a:ext cx="488520" cy="147960"/>
            </p14:xfrm>
          </p:contentPart>
        </mc:Choice>
        <mc:Fallback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97E3AEA6-C9C8-39E8-ABDB-1AA6CCD258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64707" y="4274153"/>
                <a:ext cx="506160" cy="165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9AD82B45-3859-6DA4-4312-453776D793FD}"/>
                  </a:ext>
                </a:extLst>
              </p14:cNvPr>
              <p14:cNvContentPartPr/>
              <p14:nvPr/>
            </p14:nvContentPartPr>
            <p14:xfrm>
              <a:off x="10610507" y="4384695"/>
              <a:ext cx="77040" cy="92520"/>
            </p14:xfrm>
          </p:contentPart>
        </mc:Choice>
        <mc:Fallback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9AD82B45-3859-6DA4-4312-453776D793F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601507" y="4375695"/>
                <a:ext cx="946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F0EBCB01-36C6-62A8-5303-0BB9EF12B6C3}"/>
                  </a:ext>
                </a:extLst>
              </p14:cNvPr>
              <p14:cNvContentPartPr/>
              <p14:nvPr/>
            </p14:nvContentPartPr>
            <p14:xfrm>
              <a:off x="10078787" y="4283175"/>
              <a:ext cx="574920" cy="134280"/>
            </p14:xfrm>
          </p:contentPart>
        </mc:Choice>
        <mc:Fallback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F0EBCB01-36C6-62A8-5303-0BB9EF12B6C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069787" y="4274175"/>
                <a:ext cx="5925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4423866E-1CF0-231B-3297-6376C018B7EA}"/>
                  </a:ext>
                </a:extLst>
              </p14:cNvPr>
              <p14:cNvContentPartPr/>
              <p14:nvPr/>
            </p14:nvContentPartPr>
            <p14:xfrm>
              <a:off x="10752770" y="5901220"/>
              <a:ext cx="92520" cy="120240"/>
            </p14:xfrm>
          </p:contentPart>
        </mc:Choice>
        <mc:Fallback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4423866E-1CF0-231B-3297-6376C018B7E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743770" y="5892220"/>
                <a:ext cx="1101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20456896-330E-D970-51C4-AF51E59BC843}"/>
                  </a:ext>
                </a:extLst>
              </p14:cNvPr>
              <p14:cNvContentPartPr/>
              <p14:nvPr/>
            </p14:nvContentPartPr>
            <p14:xfrm>
              <a:off x="11091530" y="5206780"/>
              <a:ext cx="87840" cy="100440"/>
            </p14:xfrm>
          </p:contentPart>
        </mc:Choice>
        <mc:Fallback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20456896-330E-D970-51C4-AF51E59BC84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082493" y="5197748"/>
                <a:ext cx="105553" cy="118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9BB66D44-A92D-F412-E604-85AB36D87BDD}"/>
                  </a:ext>
                </a:extLst>
              </p14:cNvPr>
              <p14:cNvContentPartPr/>
              <p14:nvPr/>
            </p14:nvContentPartPr>
            <p14:xfrm>
              <a:off x="10641780" y="4427805"/>
              <a:ext cx="532440" cy="795960"/>
            </p14:xfrm>
          </p:contentPart>
        </mc:Choice>
        <mc:Fallback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9BB66D44-A92D-F412-E604-85AB36D87BD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635660" y="4421688"/>
                <a:ext cx="544680" cy="808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DDDD0F40-7A3C-9A92-ED08-C3EE87693685}"/>
                  </a:ext>
                </a:extLst>
              </p14:cNvPr>
              <p14:cNvContentPartPr/>
              <p14:nvPr/>
            </p14:nvContentPartPr>
            <p14:xfrm>
              <a:off x="10780380" y="5265885"/>
              <a:ext cx="378360" cy="687240"/>
            </p14:xfrm>
          </p:contentPart>
        </mc:Choice>
        <mc:Fallback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DDDD0F40-7A3C-9A92-ED08-C3EE876936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774254" y="5259765"/>
                <a:ext cx="390612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CE1F4D1D-1C85-0AAF-ED51-66DD70F4110E}"/>
                  </a:ext>
                </a:extLst>
              </p14:cNvPr>
              <p14:cNvContentPartPr/>
              <p14:nvPr/>
            </p14:nvContentPartPr>
            <p14:xfrm>
              <a:off x="10746540" y="5929365"/>
              <a:ext cx="78840" cy="70920"/>
            </p14:xfrm>
          </p:contentPart>
        </mc:Choice>
        <mc:Fallback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CE1F4D1D-1C85-0AAF-ED51-66DD70F4110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740420" y="5923245"/>
                <a:ext cx="910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370D92F3-475C-24E6-3356-E2C3E29BF941}"/>
                  </a:ext>
                </a:extLst>
              </p14:cNvPr>
              <p14:cNvContentPartPr/>
              <p14:nvPr/>
            </p14:nvContentPartPr>
            <p14:xfrm>
              <a:off x="10123380" y="5969685"/>
              <a:ext cx="627840" cy="237240"/>
            </p14:xfrm>
          </p:contentPart>
        </mc:Choice>
        <mc:Fallback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370D92F3-475C-24E6-3356-E2C3E29BF94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119060" y="5965365"/>
                <a:ext cx="6364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1C7FA351-2D1A-1E3F-D42C-D4222E69C625}"/>
                  </a:ext>
                </a:extLst>
              </p14:cNvPr>
              <p14:cNvContentPartPr/>
              <p14:nvPr/>
            </p14:nvContentPartPr>
            <p14:xfrm>
              <a:off x="11100780" y="5173005"/>
              <a:ext cx="90000" cy="128160"/>
            </p14:xfrm>
          </p:contentPart>
        </mc:Choice>
        <mc:Fallback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1C7FA351-2D1A-1E3F-D42C-D4222E69C62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096460" y="5168685"/>
                <a:ext cx="98640" cy="1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6124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8D036-6166-E2E6-D511-B8A4C2013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79873-07AF-2A47-317C-7EDEF555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58091" cy="1339940"/>
          </a:xfrm>
        </p:spPr>
        <p:txBody>
          <a:bodyPr>
            <a:normAutofit/>
          </a:bodyPr>
          <a:lstStyle/>
          <a:p>
            <a:r>
              <a:rPr lang="en-US" sz="2800">
                <a:latin typeface="Aptos"/>
              </a:rPr>
              <a:t>(c) </a:t>
            </a:r>
            <a:r>
              <a:rPr lang="en-US" sz="2800" i="1">
                <a:latin typeface="Aptos"/>
              </a:rPr>
              <a:t>m</a:t>
            </a:r>
            <a:r>
              <a:rPr lang="en-US" sz="2800">
                <a:latin typeface="Aptos"/>
              </a:rPr>
              <a:t>=3 </a:t>
            </a:r>
            <a:r>
              <a:rPr lang="en-US" sz="2800" err="1">
                <a:latin typeface="Aptos"/>
              </a:rPr>
              <a:t>i</a:t>
            </a:r>
            <a:r>
              <a:rPr lang="en-US" sz="2800">
                <a:latin typeface="Aptos"/>
              </a:rPr>
              <a:t> </a:t>
            </a:r>
            <a:r>
              <a:rPr lang="en-US" sz="2800" i="1">
                <a:latin typeface="Aptos"/>
              </a:rPr>
              <a:t>n</a:t>
            </a:r>
            <a:r>
              <a:rPr lang="en-US" sz="2800">
                <a:latin typeface="Aptos"/>
              </a:rPr>
              <a:t>=4, 6 </a:t>
            </a:r>
            <a:r>
              <a:rPr lang="en-US" sz="2800" err="1">
                <a:latin typeface="Aptos"/>
              </a:rPr>
              <a:t>lub</a:t>
            </a:r>
            <a:r>
              <a:rPr lang="en-US" sz="2800">
                <a:latin typeface="Aptos"/>
              </a:rPr>
              <a:t> 8.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7B3F87-ABEE-F2C7-9845-D346C59ECADB}"/>
              </a:ext>
            </a:extLst>
          </p:cNvPr>
          <p:cNvSpPr txBox="1"/>
          <p:nvPr/>
        </p:nvSpPr>
        <p:spPr>
          <a:xfrm>
            <a:off x="1060823" y="1434352"/>
            <a:ext cx="784129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i="1"/>
              <a:t>m</a:t>
            </a:r>
            <a:r>
              <a:rPr lang="en-US" sz="2800"/>
              <a:t>=3 </a:t>
            </a:r>
            <a:r>
              <a:rPr lang="en-US" sz="2800" err="1"/>
              <a:t>i</a:t>
            </a:r>
            <a:r>
              <a:rPr lang="en-US" sz="2800"/>
              <a:t> </a:t>
            </a:r>
            <a:r>
              <a:rPr lang="en-US" sz="2800" i="1"/>
              <a:t>n</a:t>
            </a:r>
            <a:r>
              <a:rPr lang="en-US" sz="2800"/>
              <a:t>=4</a:t>
            </a:r>
            <a:br>
              <a:rPr lang="en-US" sz="2800"/>
            </a:br>
            <a:r>
              <a:rPr lang="en-US" sz="2800"/>
              <a:t>Argument </a:t>
            </a:r>
            <a:r>
              <a:rPr lang="en-US" sz="2800" err="1"/>
              <a:t>taki</a:t>
            </a:r>
            <a:r>
              <a:rPr lang="en-US" sz="2800"/>
              <a:t> </a:t>
            </a:r>
            <a:r>
              <a:rPr lang="en-US" sz="2800" err="1"/>
              <a:t>sam</a:t>
            </a:r>
            <a:r>
              <a:rPr lang="en-US" sz="2800"/>
              <a:t> jak </a:t>
            </a:r>
            <a:r>
              <a:rPr lang="en-US" sz="2800" err="1"/>
              <a:t>dla</a:t>
            </a:r>
            <a:r>
              <a:rPr lang="en-US" sz="2800"/>
              <a:t> </a:t>
            </a:r>
            <a:r>
              <a:rPr lang="en-US" sz="2800" i="1"/>
              <a:t>m</a:t>
            </a:r>
            <a:r>
              <a:rPr lang="en-US" sz="2800"/>
              <a:t>=4.</a:t>
            </a:r>
            <a:endParaRPr lang="en-US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D2297B-A47D-6CE7-699B-EC816AF1E876}"/>
              </a:ext>
            </a:extLst>
          </p:cNvPr>
          <p:cNvSpPr txBox="1"/>
          <p:nvPr/>
        </p:nvSpPr>
        <p:spPr>
          <a:xfrm>
            <a:off x="1063078" y="2688848"/>
            <a:ext cx="545352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i="1"/>
              <a:t>m</a:t>
            </a:r>
            <a:r>
              <a:rPr lang="en-US" sz="2800"/>
              <a:t>=3 </a:t>
            </a:r>
            <a:r>
              <a:rPr lang="en-US" sz="2800" err="1"/>
              <a:t>i</a:t>
            </a:r>
            <a:r>
              <a:rPr lang="en-US" sz="2800"/>
              <a:t> </a:t>
            </a:r>
            <a:r>
              <a:rPr lang="en-US" sz="2800" i="1"/>
              <a:t>n</a:t>
            </a:r>
            <a:r>
              <a:rPr lang="en-US" sz="2800"/>
              <a:t>=6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C3224-926F-B4CE-C26E-2B91880BC86C}"/>
              </a:ext>
            </a:extLst>
          </p:cNvPr>
          <p:cNvSpPr txBox="1"/>
          <p:nvPr/>
        </p:nvSpPr>
        <p:spPr>
          <a:xfrm>
            <a:off x="1165411" y="3439853"/>
            <a:ext cx="877188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err="1"/>
              <a:t>Własność</a:t>
            </a:r>
            <a:r>
              <a:rPr lang="en-US" sz="2800" b="1"/>
              <a:t> </a:t>
            </a:r>
            <a:r>
              <a:rPr lang="en-US" sz="2800" b="1" err="1"/>
              <a:t>grafu</a:t>
            </a:r>
            <a:r>
              <a:rPr lang="en-US" sz="2800" b="1"/>
              <a:t> </a:t>
            </a:r>
            <a:r>
              <a:rPr lang="en-US" sz="2800" b="1" err="1"/>
              <a:t>hamiltonowskiego</a:t>
            </a:r>
            <a:r>
              <a:rPr lang="en-US" sz="2800" b="1"/>
              <a:t>:</a:t>
            </a:r>
          </a:p>
          <a:p>
            <a:r>
              <a:rPr lang="en-US" sz="2800"/>
              <a:t>Po </a:t>
            </a:r>
            <a:r>
              <a:rPr lang="en-US" sz="2800" err="1"/>
              <a:t>usunięciu</a:t>
            </a:r>
            <a:r>
              <a:rPr lang="en-US" sz="2800"/>
              <a:t> </a:t>
            </a:r>
            <a:r>
              <a:rPr lang="en-US" sz="2800" i="1"/>
              <a:t>k</a:t>
            </a:r>
            <a:r>
              <a:rPr lang="en-US" sz="2800"/>
              <a:t> </a:t>
            </a:r>
            <a:r>
              <a:rPr lang="en-US" sz="2800" err="1"/>
              <a:t>nieincydentnych</a:t>
            </a:r>
            <a:r>
              <a:rPr lang="en-US" sz="2800"/>
              <a:t> </a:t>
            </a:r>
            <a:r>
              <a:rPr lang="en-US" sz="2800" err="1"/>
              <a:t>wierzchołków</a:t>
            </a:r>
            <a:r>
              <a:rPr lang="en-US" sz="2800"/>
              <a:t> </a:t>
            </a:r>
            <a:r>
              <a:rPr lang="en-US" sz="2800" err="1"/>
              <a:t>dostajemy</a:t>
            </a:r>
            <a:r>
              <a:rPr lang="en-US" sz="2800" i="1"/>
              <a:t> k</a:t>
            </a:r>
            <a:r>
              <a:rPr lang="en-US" sz="2800"/>
              <a:t> </a:t>
            </a:r>
            <a:r>
              <a:rPr lang="en-US" sz="2800" err="1"/>
              <a:t>spójnych</a:t>
            </a:r>
            <a:r>
              <a:rPr lang="en-US" sz="2800"/>
              <a:t> </a:t>
            </a:r>
            <a:r>
              <a:rPr lang="en-US" sz="2800" err="1"/>
              <a:t>części</a:t>
            </a:r>
            <a:r>
              <a:rPr lang="en-US" sz="2800"/>
              <a:t> </a:t>
            </a:r>
            <a:r>
              <a:rPr lang="en-US" sz="2800" err="1"/>
              <a:t>grafu</a:t>
            </a:r>
            <a:r>
              <a:rPr lang="en-US" sz="280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95D1C5A7-CC2C-CE85-5A45-7C4A02D02506}"/>
                  </a:ext>
                </a:extLst>
              </p14:cNvPr>
              <p14:cNvContentPartPr/>
              <p14:nvPr/>
            </p14:nvContentPartPr>
            <p14:xfrm>
              <a:off x="9141347" y="4905615"/>
              <a:ext cx="462960" cy="1104840"/>
            </p14:xfrm>
          </p:contentPart>
        </mc:Choice>
        <mc:Fallback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95D1C5A7-CC2C-CE85-5A45-7C4A02D025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32347" y="4896612"/>
                <a:ext cx="480600" cy="1122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C730A1A8-7434-97F0-4AFF-6A4CECC1730B}"/>
                  </a:ext>
                </a:extLst>
              </p14:cNvPr>
              <p14:cNvContentPartPr/>
              <p14:nvPr/>
            </p14:nvContentPartPr>
            <p14:xfrm>
              <a:off x="9583427" y="5957535"/>
              <a:ext cx="602640" cy="304200"/>
            </p14:xfrm>
          </p:contentPart>
        </mc:Choice>
        <mc:Fallback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C730A1A8-7434-97F0-4AFF-6A4CECC173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74427" y="5948535"/>
                <a:ext cx="62028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168D0FE5-DAF3-A8D2-B0EF-E0A341D121AF}"/>
                  </a:ext>
                </a:extLst>
              </p14:cNvPr>
              <p14:cNvContentPartPr/>
              <p14:nvPr/>
            </p14:nvContentPartPr>
            <p14:xfrm>
              <a:off x="9189227" y="4403055"/>
              <a:ext cx="385560" cy="549720"/>
            </p14:xfrm>
          </p:contentPart>
        </mc:Choice>
        <mc:Fallback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168D0FE5-DAF3-A8D2-B0EF-E0A341D121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80227" y="4394061"/>
                <a:ext cx="403200" cy="567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610F3995-88D6-6237-56AB-5BA661B70B36}"/>
                  </a:ext>
                </a:extLst>
              </p14:cNvPr>
              <p14:cNvContentPartPr/>
              <p14:nvPr/>
            </p14:nvContentPartPr>
            <p14:xfrm>
              <a:off x="9542387" y="4431135"/>
              <a:ext cx="8640" cy="13680"/>
            </p14:xfrm>
          </p:contentPart>
        </mc:Choice>
        <mc:Fallback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610F3995-88D6-6237-56AB-5BA661B70B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33747" y="4422135"/>
                <a:ext cx="25574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FAD05486-FC1D-B0BC-1D03-B22C70A2DA65}"/>
                  </a:ext>
                </a:extLst>
              </p14:cNvPr>
              <p14:cNvContentPartPr/>
              <p14:nvPr/>
            </p14:nvContentPartPr>
            <p14:xfrm>
              <a:off x="10024067" y="4233495"/>
              <a:ext cx="81360" cy="93960"/>
            </p14:xfrm>
          </p:contentPart>
        </mc:Choice>
        <mc:Fallback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FAD05486-FC1D-B0BC-1D03-B22C70A2DA6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15067" y="4224460"/>
                <a:ext cx="99000" cy="11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1E05B841-BD01-5F80-0335-E4D1315E7984}"/>
                  </a:ext>
                </a:extLst>
              </p14:cNvPr>
              <p14:cNvContentPartPr/>
              <p14:nvPr/>
            </p14:nvContentPartPr>
            <p14:xfrm>
              <a:off x="9573707" y="4283175"/>
              <a:ext cx="488520" cy="147960"/>
            </p14:xfrm>
          </p:contentPart>
        </mc:Choice>
        <mc:Fallback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1E05B841-BD01-5F80-0335-E4D1315E798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64707" y="4274153"/>
                <a:ext cx="506160" cy="165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0B4C7031-B977-5B9D-0CAD-FD6029ECF633}"/>
                  </a:ext>
                </a:extLst>
              </p14:cNvPr>
              <p14:cNvContentPartPr/>
              <p14:nvPr/>
            </p14:nvContentPartPr>
            <p14:xfrm>
              <a:off x="10610507" y="4384695"/>
              <a:ext cx="77040" cy="92520"/>
            </p14:xfrm>
          </p:contentPart>
        </mc:Choice>
        <mc:Fallback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0B4C7031-B977-5B9D-0CAD-FD6029ECF63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601507" y="4375695"/>
                <a:ext cx="946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BA8171F4-C3E2-244A-D273-1D37DFEA062B}"/>
                  </a:ext>
                </a:extLst>
              </p14:cNvPr>
              <p14:cNvContentPartPr/>
              <p14:nvPr/>
            </p14:nvContentPartPr>
            <p14:xfrm>
              <a:off x="10078787" y="4283175"/>
              <a:ext cx="574920" cy="134280"/>
            </p14:xfrm>
          </p:contentPart>
        </mc:Choice>
        <mc:Fallback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BA8171F4-C3E2-244A-D273-1D37DFEA062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069787" y="4274175"/>
                <a:ext cx="5925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5C6780A4-3510-41E6-6063-3579F90A008B}"/>
                  </a:ext>
                </a:extLst>
              </p14:cNvPr>
              <p14:cNvContentPartPr/>
              <p14:nvPr/>
            </p14:nvContentPartPr>
            <p14:xfrm>
              <a:off x="10752770" y="5901220"/>
              <a:ext cx="92520" cy="120240"/>
            </p14:xfrm>
          </p:contentPart>
        </mc:Choice>
        <mc:Fallback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5C6780A4-3510-41E6-6063-3579F90A008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743770" y="5892220"/>
                <a:ext cx="1101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158237B3-2337-814E-9397-75AFCFB44150}"/>
                  </a:ext>
                </a:extLst>
              </p14:cNvPr>
              <p14:cNvContentPartPr/>
              <p14:nvPr/>
            </p14:nvContentPartPr>
            <p14:xfrm>
              <a:off x="11091530" y="5206780"/>
              <a:ext cx="87840" cy="100440"/>
            </p14:xfrm>
          </p:contentPart>
        </mc:Choice>
        <mc:Fallback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158237B3-2337-814E-9397-75AFCFB4415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082493" y="5197748"/>
                <a:ext cx="105553" cy="118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F3CC80E4-4493-DEC3-C5A6-E5691FC8A557}"/>
                  </a:ext>
                </a:extLst>
              </p14:cNvPr>
              <p14:cNvContentPartPr/>
              <p14:nvPr/>
            </p14:nvContentPartPr>
            <p14:xfrm>
              <a:off x="10641780" y="4427805"/>
              <a:ext cx="532440" cy="795960"/>
            </p14:xfrm>
          </p:contentPart>
        </mc:Choice>
        <mc:Fallback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F3CC80E4-4493-DEC3-C5A6-E5691FC8A55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635660" y="4421688"/>
                <a:ext cx="544680" cy="808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94CE23FC-B245-3A43-05CC-C9C4568B4ED7}"/>
                  </a:ext>
                </a:extLst>
              </p14:cNvPr>
              <p14:cNvContentPartPr/>
              <p14:nvPr/>
            </p14:nvContentPartPr>
            <p14:xfrm>
              <a:off x="10780380" y="5265885"/>
              <a:ext cx="378360" cy="687240"/>
            </p14:xfrm>
          </p:contentPart>
        </mc:Choice>
        <mc:Fallback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94CE23FC-B245-3A43-05CC-C9C4568B4E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774254" y="5259765"/>
                <a:ext cx="390612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13D02825-E801-DE5C-F276-68EBE3CD9273}"/>
                  </a:ext>
                </a:extLst>
              </p14:cNvPr>
              <p14:cNvContentPartPr/>
              <p14:nvPr/>
            </p14:nvContentPartPr>
            <p14:xfrm>
              <a:off x="10746540" y="5929365"/>
              <a:ext cx="78840" cy="70920"/>
            </p14:xfrm>
          </p:contentPart>
        </mc:Choice>
        <mc:Fallback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13D02825-E801-DE5C-F276-68EBE3CD927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740420" y="5923245"/>
                <a:ext cx="910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BE202CE9-F6F0-F9F8-22B5-5000C4A9CA16}"/>
                  </a:ext>
                </a:extLst>
              </p14:cNvPr>
              <p14:cNvContentPartPr/>
              <p14:nvPr/>
            </p14:nvContentPartPr>
            <p14:xfrm>
              <a:off x="10123380" y="5969685"/>
              <a:ext cx="627840" cy="237240"/>
            </p14:xfrm>
          </p:contentPart>
        </mc:Choice>
        <mc:Fallback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BE202CE9-F6F0-F9F8-22B5-5000C4A9CA1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119060" y="5965365"/>
                <a:ext cx="6364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DDE11E92-C676-94C4-EE67-FF9B1311200F}"/>
                  </a:ext>
                </a:extLst>
              </p14:cNvPr>
              <p14:cNvContentPartPr/>
              <p14:nvPr/>
            </p14:nvContentPartPr>
            <p14:xfrm>
              <a:off x="11100780" y="5173005"/>
              <a:ext cx="90000" cy="128160"/>
            </p14:xfrm>
          </p:contentPart>
        </mc:Choice>
        <mc:Fallback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DDE11E92-C676-94C4-EE67-FF9B1311200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096460" y="5168685"/>
                <a:ext cx="986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6A339ABC-9F56-8FB2-AE67-B76B5A2FD501}"/>
                  </a:ext>
                </a:extLst>
              </p14:cNvPr>
              <p14:cNvContentPartPr/>
              <p14:nvPr/>
            </p14:nvContentPartPr>
            <p14:xfrm>
              <a:off x="9258770" y="5548060"/>
              <a:ext cx="328320" cy="407520"/>
            </p14:xfrm>
          </p:contentPart>
        </mc:Choice>
        <mc:Fallback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6A339ABC-9F56-8FB2-AE67-B76B5A2FD50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213770" y="5458060"/>
                <a:ext cx="417960" cy="5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93D6D231-24C5-38DC-228A-5DB71FE358C4}"/>
                  </a:ext>
                </a:extLst>
              </p14:cNvPr>
              <p14:cNvContentPartPr/>
              <p14:nvPr/>
            </p14:nvContentPartPr>
            <p14:xfrm>
              <a:off x="9536690" y="5956300"/>
              <a:ext cx="454320" cy="200520"/>
            </p14:xfrm>
          </p:contentPart>
        </mc:Choice>
        <mc:Fallback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93D6D231-24C5-38DC-228A-5DB71FE358C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491690" y="5866300"/>
                <a:ext cx="54396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844DE797-8FEC-214D-306D-3368CA0F686C}"/>
                  </a:ext>
                </a:extLst>
              </p14:cNvPr>
              <p14:cNvContentPartPr/>
              <p14:nvPr/>
            </p14:nvContentPartPr>
            <p14:xfrm>
              <a:off x="10147970" y="4329820"/>
              <a:ext cx="549720" cy="140760"/>
            </p14:xfrm>
          </p:contentPart>
        </mc:Choice>
        <mc:Fallback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844DE797-8FEC-214D-306D-3368CA0F686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102970" y="4240050"/>
                <a:ext cx="639360" cy="3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2DF89CD8-11DE-D614-C40F-F7659614BDE3}"/>
                  </a:ext>
                </a:extLst>
              </p14:cNvPr>
              <p14:cNvContentPartPr/>
              <p14:nvPr/>
            </p14:nvContentPartPr>
            <p14:xfrm>
              <a:off x="10582130" y="4371940"/>
              <a:ext cx="510120" cy="681480"/>
            </p14:xfrm>
          </p:contentPart>
        </mc:Choice>
        <mc:Fallback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2DF89CD8-11DE-D614-C40F-F7659614BDE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537130" y="4281940"/>
                <a:ext cx="599760" cy="8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066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F5D5C-12C7-04AC-B48E-93E4646CA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B4A16-9FB8-CFDB-7E29-C4F53D4F7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58091" cy="1339940"/>
          </a:xfrm>
        </p:spPr>
        <p:txBody>
          <a:bodyPr>
            <a:normAutofit/>
          </a:bodyPr>
          <a:lstStyle/>
          <a:p>
            <a:r>
              <a:rPr lang="en-US" sz="2800">
                <a:latin typeface="Aptos"/>
              </a:rPr>
              <a:t>(c) </a:t>
            </a:r>
            <a:r>
              <a:rPr lang="en-US" sz="2800" i="1">
                <a:latin typeface="Aptos"/>
              </a:rPr>
              <a:t>m</a:t>
            </a:r>
            <a:r>
              <a:rPr lang="en-US" sz="2800">
                <a:latin typeface="Aptos"/>
              </a:rPr>
              <a:t>=3 </a:t>
            </a:r>
            <a:r>
              <a:rPr lang="en-US" sz="2800" err="1">
                <a:latin typeface="Aptos"/>
              </a:rPr>
              <a:t>i</a:t>
            </a:r>
            <a:r>
              <a:rPr lang="en-US" sz="2800">
                <a:latin typeface="Aptos"/>
              </a:rPr>
              <a:t> </a:t>
            </a:r>
            <a:r>
              <a:rPr lang="en-US" sz="2800" i="1">
                <a:latin typeface="Aptos"/>
              </a:rPr>
              <a:t>n</a:t>
            </a:r>
            <a:r>
              <a:rPr lang="en-US" sz="2800">
                <a:latin typeface="Aptos"/>
              </a:rPr>
              <a:t>=4, 6 </a:t>
            </a:r>
            <a:r>
              <a:rPr lang="en-US" sz="2800" err="1">
                <a:latin typeface="Aptos"/>
              </a:rPr>
              <a:t>lub</a:t>
            </a:r>
            <a:r>
              <a:rPr lang="en-US" sz="2800">
                <a:latin typeface="Aptos"/>
              </a:rPr>
              <a:t> 8.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8A1B4-7BEE-9CC7-F3D5-9B2C53E51263}"/>
              </a:ext>
            </a:extLst>
          </p:cNvPr>
          <p:cNvSpPr txBox="1"/>
          <p:nvPr/>
        </p:nvSpPr>
        <p:spPr>
          <a:xfrm>
            <a:off x="1060823" y="1434352"/>
            <a:ext cx="784129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i="1"/>
              <a:t>m</a:t>
            </a:r>
            <a:r>
              <a:rPr lang="en-US" sz="2800"/>
              <a:t>=3 </a:t>
            </a:r>
            <a:r>
              <a:rPr lang="en-US" sz="2800" err="1"/>
              <a:t>i</a:t>
            </a:r>
            <a:r>
              <a:rPr lang="en-US" sz="2800"/>
              <a:t> </a:t>
            </a:r>
            <a:r>
              <a:rPr lang="en-US" sz="2800" i="1"/>
              <a:t>n</a:t>
            </a:r>
            <a:r>
              <a:rPr lang="en-US" sz="2800"/>
              <a:t>=4</a:t>
            </a:r>
            <a:br>
              <a:rPr lang="en-US" sz="2800"/>
            </a:br>
            <a:r>
              <a:rPr lang="en-US" sz="2800"/>
              <a:t>Argument </a:t>
            </a:r>
            <a:r>
              <a:rPr lang="en-US" sz="2800" err="1"/>
              <a:t>taki</a:t>
            </a:r>
            <a:r>
              <a:rPr lang="en-US" sz="2800"/>
              <a:t> </a:t>
            </a:r>
            <a:r>
              <a:rPr lang="en-US" sz="2800" err="1"/>
              <a:t>sam</a:t>
            </a:r>
            <a:r>
              <a:rPr lang="en-US" sz="2800"/>
              <a:t> jak </a:t>
            </a:r>
            <a:r>
              <a:rPr lang="en-US" sz="2800" err="1"/>
              <a:t>dla</a:t>
            </a:r>
            <a:r>
              <a:rPr lang="en-US" sz="2800"/>
              <a:t> </a:t>
            </a:r>
            <a:r>
              <a:rPr lang="en-US" sz="2800" i="1"/>
              <a:t>m</a:t>
            </a:r>
            <a:r>
              <a:rPr lang="en-US" sz="2800"/>
              <a:t>=4.</a:t>
            </a:r>
            <a:endParaRPr lang="en-US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12B7D-268D-A75C-1F74-92C7E9C09318}"/>
              </a:ext>
            </a:extLst>
          </p:cNvPr>
          <p:cNvSpPr txBox="1"/>
          <p:nvPr/>
        </p:nvSpPr>
        <p:spPr>
          <a:xfrm>
            <a:off x="1063078" y="2688848"/>
            <a:ext cx="545352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i="1"/>
              <a:t>m</a:t>
            </a:r>
            <a:r>
              <a:rPr lang="en-US" sz="2800"/>
              <a:t>=3 </a:t>
            </a:r>
            <a:r>
              <a:rPr lang="en-US" sz="2800" err="1"/>
              <a:t>i</a:t>
            </a:r>
            <a:r>
              <a:rPr lang="en-US" sz="2800"/>
              <a:t> </a:t>
            </a:r>
            <a:r>
              <a:rPr lang="en-US" sz="2800" i="1"/>
              <a:t>n</a:t>
            </a:r>
            <a:r>
              <a:rPr lang="en-US" sz="2800"/>
              <a:t>=6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29C97-7065-9AF9-706E-07E5A26138B4}"/>
              </a:ext>
            </a:extLst>
          </p:cNvPr>
          <p:cNvSpPr txBox="1"/>
          <p:nvPr/>
        </p:nvSpPr>
        <p:spPr>
          <a:xfrm>
            <a:off x="1165411" y="3439853"/>
            <a:ext cx="877188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err="1"/>
              <a:t>Własność</a:t>
            </a:r>
            <a:r>
              <a:rPr lang="en-US" sz="2800" b="1"/>
              <a:t> </a:t>
            </a:r>
            <a:r>
              <a:rPr lang="en-US" sz="2800" b="1" err="1"/>
              <a:t>grafu</a:t>
            </a:r>
            <a:r>
              <a:rPr lang="en-US" sz="2800" b="1"/>
              <a:t> </a:t>
            </a:r>
            <a:r>
              <a:rPr lang="en-US" sz="2800" b="1" err="1"/>
              <a:t>hamiltonowskiego</a:t>
            </a:r>
            <a:r>
              <a:rPr lang="en-US" sz="2800" b="1"/>
              <a:t>:</a:t>
            </a:r>
          </a:p>
          <a:p>
            <a:r>
              <a:rPr lang="en-US" sz="2800"/>
              <a:t>Po </a:t>
            </a:r>
            <a:r>
              <a:rPr lang="en-US" sz="2800" err="1"/>
              <a:t>usunięciu</a:t>
            </a:r>
            <a:r>
              <a:rPr lang="en-US" sz="2800"/>
              <a:t> </a:t>
            </a:r>
            <a:r>
              <a:rPr lang="en-US" sz="2800" i="1"/>
              <a:t>k</a:t>
            </a:r>
            <a:r>
              <a:rPr lang="en-US" sz="2800"/>
              <a:t> </a:t>
            </a:r>
            <a:r>
              <a:rPr lang="en-US" sz="2800" err="1"/>
              <a:t>nieincydentnych</a:t>
            </a:r>
            <a:r>
              <a:rPr lang="en-US" sz="2800"/>
              <a:t> </a:t>
            </a:r>
            <a:r>
              <a:rPr lang="en-US" sz="2800" err="1"/>
              <a:t>wierzchołków</a:t>
            </a:r>
            <a:r>
              <a:rPr lang="en-US" sz="2800"/>
              <a:t> </a:t>
            </a:r>
            <a:r>
              <a:rPr lang="en-US" sz="2800" err="1"/>
              <a:t>dostajemy</a:t>
            </a:r>
            <a:r>
              <a:rPr lang="en-US" sz="2800" i="1"/>
              <a:t> k</a:t>
            </a:r>
            <a:r>
              <a:rPr lang="en-US" sz="2800"/>
              <a:t> </a:t>
            </a:r>
            <a:r>
              <a:rPr lang="en-US" sz="2800" err="1"/>
              <a:t>spójnych</a:t>
            </a:r>
            <a:r>
              <a:rPr lang="en-US" sz="2800"/>
              <a:t> </a:t>
            </a:r>
            <a:r>
              <a:rPr lang="en-US" sz="2800" err="1"/>
              <a:t>części</a:t>
            </a:r>
            <a:r>
              <a:rPr lang="en-US" sz="2800"/>
              <a:t> </a:t>
            </a:r>
            <a:r>
              <a:rPr lang="en-US" sz="2800" err="1"/>
              <a:t>grafu</a:t>
            </a:r>
            <a:r>
              <a:rPr lang="en-US" sz="280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3B0EA3C5-00AE-3527-BFFC-0B5F3A46AF4C}"/>
                  </a:ext>
                </a:extLst>
              </p14:cNvPr>
              <p14:cNvContentPartPr/>
              <p14:nvPr/>
            </p14:nvContentPartPr>
            <p14:xfrm>
              <a:off x="9141347" y="4905615"/>
              <a:ext cx="92160" cy="608760"/>
            </p14:xfrm>
          </p:contentPart>
        </mc:Choice>
        <mc:Fallback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3B0EA3C5-00AE-3527-BFFC-0B5F3A46AF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32347" y="4896615"/>
                <a:ext cx="10980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39E3FE32-AC73-8BCF-22E1-80E941FBBCA2}"/>
                  </a:ext>
                </a:extLst>
              </p14:cNvPr>
              <p14:cNvContentPartPr/>
              <p14:nvPr/>
            </p14:nvContentPartPr>
            <p14:xfrm>
              <a:off x="10068347" y="6163095"/>
              <a:ext cx="117720" cy="98640"/>
            </p14:xfrm>
          </p:contentPart>
        </mc:Choice>
        <mc:Fallback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39E3FE32-AC73-8BCF-22E1-80E941FBBC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59347" y="6154095"/>
                <a:ext cx="1353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168921C0-A389-BC5C-2F36-DE99FDD82631}"/>
                  </a:ext>
                </a:extLst>
              </p14:cNvPr>
              <p14:cNvContentPartPr/>
              <p14:nvPr/>
            </p14:nvContentPartPr>
            <p14:xfrm>
              <a:off x="9189227" y="4403055"/>
              <a:ext cx="385560" cy="549720"/>
            </p14:xfrm>
          </p:contentPart>
        </mc:Choice>
        <mc:Fallback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168921C0-A389-BC5C-2F36-DE99FDD826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80227" y="4394061"/>
                <a:ext cx="403200" cy="567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FBC1B066-C7EA-8B6F-4893-7FC0874C5791}"/>
                  </a:ext>
                </a:extLst>
              </p14:cNvPr>
              <p14:cNvContentPartPr/>
              <p14:nvPr/>
            </p14:nvContentPartPr>
            <p14:xfrm>
              <a:off x="9542387" y="4431135"/>
              <a:ext cx="8640" cy="13680"/>
            </p14:xfrm>
          </p:contentPart>
        </mc:Choice>
        <mc:Fallback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FBC1B066-C7EA-8B6F-4893-7FC0874C57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33747" y="4422135"/>
                <a:ext cx="25574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BA10D314-5731-7A3F-C3E2-AF95177F9E5A}"/>
                  </a:ext>
                </a:extLst>
              </p14:cNvPr>
              <p14:cNvContentPartPr/>
              <p14:nvPr/>
            </p14:nvContentPartPr>
            <p14:xfrm>
              <a:off x="10024067" y="4233495"/>
              <a:ext cx="81360" cy="93960"/>
            </p14:xfrm>
          </p:contentPart>
        </mc:Choice>
        <mc:Fallback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BA10D314-5731-7A3F-C3E2-AF95177F9E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15067" y="4224460"/>
                <a:ext cx="99000" cy="11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E2E57C59-8870-0987-5769-4A5FF9A59233}"/>
                  </a:ext>
                </a:extLst>
              </p14:cNvPr>
              <p14:cNvContentPartPr/>
              <p14:nvPr/>
            </p14:nvContentPartPr>
            <p14:xfrm>
              <a:off x="9573707" y="4283175"/>
              <a:ext cx="488520" cy="147960"/>
            </p14:xfrm>
          </p:contentPart>
        </mc:Choice>
        <mc:Fallback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E2E57C59-8870-0987-5769-4A5FF9A5923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64707" y="4274153"/>
                <a:ext cx="506160" cy="165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6B756006-0E71-9B24-BC14-7B3D8DE30BCB}"/>
                  </a:ext>
                </a:extLst>
              </p14:cNvPr>
              <p14:cNvContentPartPr/>
              <p14:nvPr/>
            </p14:nvContentPartPr>
            <p14:xfrm>
              <a:off x="10752770" y="5901220"/>
              <a:ext cx="92520" cy="120240"/>
            </p14:xfrm>
          </p:contentPart>
        </mc:Choice>
        <mc:Fallback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6B756006-0E71-9B24-BC14-7B3D8DE30BC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743770" y="5892220"/>
                <a:ext cx="1101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A926295B-3DFD-DE7E-C731-8F884BC82AE6}"/>
                  </a:ext>
                </a:extLst>
              </p14:cNvPr>
              <p14:cNvContentPartPr/>
              <p14:nvPr/>
            </p14:nvContentPartPr>
            <p14:xfrm>
              <a:off x="11091530" y="5206780"/>
              <a:ext cx="87840" cy="100440"/>
            </p14:xfrm>
          </p:contentPart>
        </mc:Choice>
        <mc:Fallback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A926295B-3DFD-DE7E-C731-8F884BC82AE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82493" y="5197748"/>
                <a:ext cx="105553" cy="118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67F84D7E-5DA2-FAA7-C67B-E5517F04F74E}"/>
                  </a:ext>
                </a:extLst>
              </p14:cNvPr>
              <p14:cNvContentPartPr/>
              <p14:nvPr/>
            </p14:nvContentPartPr>
            <p14:xfrm>
              <a:off x="10780380" y="5265885"/>
              <a:ext cx="378360" cy="687240"/>
            </p14:xfrm>
          </p:contentPart>
        </mc:Choice>
        <mc:Fallback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67F84D7E-5DA2-FAA7-C67B-E5517F04F74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774254" y="5259765"/>
                <a:ext cx="390612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C4C81FD9-D36B-C242-6942-AC59D503DD7C}"/>
                  </a:ext>
                </a:extLst>
              </p14:cNvPr>
              <p14:cNvContentPartPr/>
              <p14:nvPr/>
            </p14:nvContentPartPr>
            <p14:xfrm>
              <a:off x="10746540" y="5929365"/>
              <a:ext cx="78840" cy="70920"/>
            </p14:xfrm>
          </p:contentPart>
        </mc:Choice>
        <mc:Fallback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C4C81FD9-D36B-C242-6942-AC59D503DD7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740420" y="5923245"/>
                <a:ext cx="910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F4E3C465-426F-C48F-13C6-2FC2F6DC49E8}"/>
                  </a:ext>
                </a:extLst>
              </p14:cNvPr>
              <p14:cNvContentPartPr/>
              <p14:nvPr/>
            </p14:nvContentPartPr>
            <p14:xfrm>
              <a:off x="10123380" y="5969685"/>
              <a:ext cx="627840" cy="237240"/>
            </p14:xfrm>
          </p:contentPart>
        </mc:Choice>
        <mc:Fallback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F4E3C465-426F-C48F-13C6-2FC2F6DC49E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119060" y="5965365"/>
                <a:ext cx="6364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22DE2271-7DD4-DDE5-5FAD-D0570DA24687}"/>
                  </a:ext>
                </a:extLst>
              </p14:cNvPr>
              <p14:cNvContentPartPr/>
              <p14:nvPr/>
            </p14:nvContentPartPr>
            <p14:xfrm>
              <a:off x="11100780" y="5173005"/>
              <a:ext cx="90000" cy="128160"/>
            </p14:xfrm>
          </p:contentPart>
        </mc:Choice>
        <mc:Fallback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22DE2271-7DD4-DDE5-5FAD-D0570DA2468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096460" y="5168685"/>
                <a:ext cx="98640" cy="1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2451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E5ACD8-EC70-AD98-EA29-EBF487D0A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47" y="1084952"/>
            <a:ext cx="11194929" cy="468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70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BFC14-7480-3AAF-C4D0-E554F46B5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F1FC1C-507D-0035-2537-19FCD63E8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14" y="393042"/>
            <a:ext cx="11217573" cy="61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1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EC5C06-207F-23B6-F169-6B065E2E3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Problem trasy skoczka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 descr="A Knight's Tour">
            <a:extLst>
              <a:ext uri="{FF2B5EF4-FFF2-40B4-BE49-F238E27FC236}">
                <a16:creationId xmlns:a16="http://schemas.microsoft.com/office/drawing/2014/main" id="{EFA297E6-372F-451B-43A1-B96FFE384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084" y="625684"/>
            <a:ext cx="5455380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35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32EC7-A0D7-7C28-0B46-ECB4A6949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62B77C-5FC7-9CFB-18B6-3A6BC0B33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23" y="1224412"/>
            <a:ext cx="11777931" cy="49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04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3B025-C000-2309-79A5-A603B3CC7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A2AB78-24CF-3FBA-292A-BD968C6EA542}"/>
              </a:ext>
            </a:extLst>
          </p:cNvPr>
          <p:cNvSpPr txBox="1"/>
          <p:nvPr/>
        </p:nvSpPr>
        <p:spPr>
          <a:xfrm>
            <a:off x="1032068" y="758616"/>
            <a:ext cx="784129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i="1"/>
              <a:t>m</a:t>
            </a:r>
            <a:r>
              <a:rPr lang="en-US" sz="2800"/>
              <a:t>=3 </a:t>
            </a:r>
            <a:r>
              <a:rPr lang="en-US" sz="2800" err="1"/>
              <a:t>i</a:t>
            </a:r>
            <a:r>
              <a:rPr lang="en-US" sz="2800"/>
              <a:t> </a:t>
            </a:r>
            <a:r>
              <a:rPr lang="en-US" sz="2800" i="1"/>
              <a:t>n</a:t>
            </a:r>
            <a:r>
              <a:rPr lang="en-US" sz="2800"/>
              <a:t>=8</a:t>
            </a:r>
            <a:br>
              <a:rPr lang="en-US" sz="2800"/>
            </a:br>
            <a:endParaRPr lang="en-US" sz="2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DD48F1-7D7D-4307-7D71-B324D56AA72C}"/>
              </a:ext>
            </a:extLst>
          </p:cNvPr>
          <p:cNvSpPr txBox="1"/>
          <p:nvPr/>
        </p:nvSpPr>
        <p:spPr>
          <a:xfrm>
            <a:off x="1206391" y="2610797"/>
            <a:ext cx="931718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Fakt</a:t>
            </a:r>
            <a:br>
              <a:rPr lang="en-US" sz="2800"/>
            </a:br>
            <a:r>
              <a:rPr lang="en-US" sz="2800" err="1"/>
              <a:t>Dla</a:t>
            </a:r>
            <a:r>
              <a:rPr lang="en-US" sz="2800"/>
              <a:t> </a:t>
            </a:r>
            <a:r>
              <a:rPr lang="en-US" sz="2800" err="1"/>
              <a:t>wierzchołka</a:t>
            </a:r>
            <a:r>
              <a:rPr lang="en-US" sz="2800"/>
              <a:t> o </a:t>
            </a:r>
            <a:r>
              <a:rPr lang="en-US" sz="2800" err="1"/>
              <a:t>stopniu</a:t>
            </a:r>
            <a:r>
              <a:rPr lang="en-US" sz="2800"/>
              <a:t> 2, </a:t>
            </a:r>
            <a:r>
              <a:rPr lang="en-US" sz="2800" err="1"/>
              <a:t>obie</a:t>
            </a:r>
            <a:r>
              <a:rPr lang="en-US" sz="2800"/>
              <a:t> </a:t>
            </a:r>
            <a:r>
              <a:rPr lang="en-US" sz="2800" err="1"/>
              <a:t>krawędzie</a:t>
            </a:r>
            <a:r>
              <a:rPr lang="en-US" sz="2800"/>
              <a:t> </a:t>
            </a:r>
            <a:r>
              <a:rPr lang="en-US" sz="2800" err="1"/>
              <a:t>incydentne</a:t>
            </a:r>
            <a:r>
              <a:rPr lang="en-US" sz="2800"/>
              <a:t> z nim </a:t>
            </a:r>
            <a:r>
              <a:rPr lang="en-US" sz="2800" err="1"/>
              <a:t>muszą</a:t>
            </a:r>
            <a:r>
              <a:rPr lang="en-US" sz="2800"/>
              <a:t> </a:t>
            </a:r>
            <a:r>
              <a:rPr lang="en-US" sz="2800" err="1"/>
              <a:t>być</a:t>
            </a:r>
            <a:r>
              <a:rPr lang="en-US" sz="2800"/>
              <a:t> w </a:t>
            </a:r>
            <a:r>
              <a:rPr lang="en-US" sz="2800" err="1"/>
              <a:t>cyklu</a:t>
            </a:r>
            <a:r>
              <a:rPr lang="en-US" sz="2800"/>
              <a:t> </a:t>
            </a:r>
            <a:r>
              <a:rPr lang="en-US" sz="2800" err="1"/>
              <a:t>Hamiltona</a:t>
            </a:r>
            <a:r>
              <a:rPr lang="en-US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675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4F8A73-4285-2DB1-7122-9AE25AA41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85" y="1772549"/>
            <a:ext cx="9571007" cy="33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14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AAE58-8CA3-BFC3-5B56-16D107F37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CA17E1-7A7A-08A2-2178-DFC23DC7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61" y="1585914"/>
            <a:ext cx="9556269" cy="34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97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9387C-E1EE-95E3-720A-81B8AD0B4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63C819-286B-CB74-7C05-BA637B9D5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61" y="1585914"/>
            <a:ext cx="9556269" cy="3499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4B390C-8802-654E-BBAD-44AFAA377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61" y="1715220"/>
            <a:ext cx="10088232" cy="35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67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78788-531B-4E68-C214-721068AAC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554FFD-D783-9470-2581-C1DB21988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61" y="1585914"/>
            <a:ext cx="9556269" cy="3499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9802D6-561E-9E93-7AE4-B466F1B6A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61" y="1715220"/>
            <a:ext cx="10088232" cy="3571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A5A0F7-6845-483C-CB3B-0AE818128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469" y="1581780"/>
            <a:ext cx="10548307" cy="40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25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76845-2436-4727-23D8-2A6FB4446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1B113D-22EC-F5A8-3D3D-E7AC2A1A9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61" y="1585914"/>
            <a:ext cx="9556269" cy="3499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AE2AF8-1F96-8572-361C-5AF74C95C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61" y="1715220"/>
            <a:ext cx="10088232" cy="3571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9316CC-C410-DB8F-276C-A1D0E593E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469" y="1581780"/>
            <a:ext cx="10548307" cy="4025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35982B-ED9C-C854-BCF9-7AD940E6D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60" y="1261704"/>
            <a:ext cx="10681298" cy="466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96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4A5AA-74A5-39A9-7141-EF1C7AF3A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C85DE4-706A-7247-602F-0C9EA54C5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61" y="1585914"/>
            <a:ext cx="9556269" cy="3499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618C22-2EED-BA0A-F7DC-05725C6FE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61" y="1715220"/>
            <a:ext cx="10088232" cy="3571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5E4D24-E962-8E4A-B660-FB88E359A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469" y="1581780"/>
            <a:ext cx="10548307" cy="4025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C24925-42B8-B872-1B24-E6C26A4FF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60" y="1261704"/>
            <a:ext cx="10681298" cy="466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8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51ACC-44F4-2A23-C22D-BF73C7FDF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9808BC-53A8-7FB4-164E-520D45426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61" y="1585914"/>
            <a:ext cx="9556269" cy="3499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F54EA4-0F90-159B-1448-19BAA3ED9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61" y="1715220"/>
            <a:ext cx="10088232" cy="3571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CA2FDE-3075-A209-F73E-A39B814CA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469" y="1581780"/>
            <a:ext cx="10548307" cy="4025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EC26A8-D11F-8A57-6490-FF62EB417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60" y="1261704"/>
            <a:ext cx="10681298" cy="4665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DE1DD9-35EC-468A-10F6-8F2B567C0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67" y="1265236"/>
            <a:ext cx="10998680" cy="468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31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62C0B-BF2D-9394-8FAE-9592ADFD4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C3A00F-DC77-2C7B-543B-3065CE9D0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61" y="1585914"/>
            <a:ext cx="9556269" cy="3499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1F3BBB-BE1C-542C-52DA-DB332957E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61" y="1715220"/>
            <a:ext cx="10088232" cy="3571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D228F7-5237-C63F-B166-7CC4F3765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469" y="1581780"/>
            <a:ext cx="10548307" cy="4025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A2F2AA-86C2-C7ED-2577-4A87CA45D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60" y="1261704"/>
            <a:ext cx="10681298" cy="4665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E2C95A-0612-0167-42D5-B8892EDE4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67" y="1265236"/>
            <a:ext cx="10998680" cy="4686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E271A8-6D07-E378-9B14-CDC0BE1DE9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339" y="1265428"/>
            <a:ext cx="11343736" cy="47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2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066E-86B9-7957-98B0-A4E60A77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 ten problem ma </a:t>
            </a:r>
            <a:r>
              <a:rPr lang="en-US" sz="4000" err="1"/>
              <a:t>wspólnego</a:t>
            </a:r>
            <a:r>
              <a:rPr lang="en-US" sz="4000"/>
              <a:t> z </a:t>
            </a:r>
            <a:r>
              <a:rPr lang="en-US" sz="4000" err="1"/>
              <a:t>teorią</a:t>
            </a:r>
            <a:r>
              <a:rPr lang="en-US" sz="4000"/>
              <a:t> </a:t>
            </a:r>
            <a:r>
              <a:rPr lang="en-US" sz="4000" err="1"/>
              <a:t>grafów</a:t>
            </a:r>
            <a:r>
              <a:rPr lang="en-US" sz="4000"/>
              <a:t>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B82DA3-DDA5-9D76-6F84-747BAE098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336" y="1533601"/>
            <a:ext cx="5074308" cy="50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67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4B8BC-7F99-C9B6-73A9-C4250F2E3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1760DD-E002-9993-D018-AC7A71C71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61" y="1585914"/>
            <a:ext cx="9556269" cy="3499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DADE0B-5C1F-262B-75C0-E3811DD72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61" y="1715220"/>
            <a:ext cx="10088232" cy="3571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71CBF2-505D-BB2F-0007-1FE67C85F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469" y="1581780"/>
            <a:ext cx="10548307" cy="4025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18BA6C-A2FF-D774-325F-E1B6E86BC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60" y="1261704"/>
            <a:ext cx="10681298" cy="4665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48CC93-8CFE-FDA3-929F-38FE3BAA9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67" y="1265236"/>
            <a:ext cx="10998680" cy="4686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C691CC-ADDD-60D8-7A6A-3D2D7432D4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339" y="1265428"/>
            <a:ext cx="11343736" cy="4715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514309-CEBD-C8C4-0CD4-EFCC1BAE83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783" y="945402"/>
            <a:ext cx="11646019" cy="516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45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BF599-13EE-52AB-E36F-9E1A5E1D8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9A26C4-488E-9326-3323-04CA719B1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61" y="1585914"/>
            <a:ext cx="9556269" cy="3499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37EADC-0F5E-11C0-7CD0-A8D3FFFDE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61" y="1715220"/>
            <a:ext cx="10088232" cy="3571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3EF8F3-5EC6-9823-2CDE-A4312AB05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469" y="1581780"/>
            <a:ext cx="10548307" cy="4025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0B2357-6F96-519C-D1FB-84E23DDA9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60" y="1261704"/>
            <a:ext cx="10681298" cy="4665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DED923-3131-584C-C575-898B33107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67" y="1265236"/>
            <a:ext cx="10998680" cy="4686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C38429-1851-DAC8-0AFF-D51C5875C0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339" y="1265428"/>
            <a:ext cx="11343736" cy="4715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D1778D-CF12-56B7-11B4-B3F99CE260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783" y="945402"/>
            <a:ext cx="11646019" cy="5168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33F741-0E76-952C-04E5-63A821780F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550" y="1265838"/>
            <a:ext cx="11852334" cy="485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33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3EB0C-5DF5-A327-E69C-226CD1AC3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FD4509-8118-FFD8-D4E9-316774963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61" y="1585914"/>
            <a:ext cx="9556269" cy="3499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88C9CA-147C-4374-484E-401E0B250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61" y="1715220"/>
            <a:ext cx="10088232" cy="3571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675164-C83A-2E81-B306-AD376C9D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469" y="1581780"/>
            <a:ext cx="10548307" cy="4025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6FB68C-E7D1-4D69-9A04-A8A234485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60" y="1261704"/>
            <a:ext cx="10681298" cy="4665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9C04C8-97E5-69B8-C00D-62E87D4F2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67" y="1265236"/>
            <a:ext cx="10998680" cy="4686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69ABC3-28A1-18A8-C24E-BFC9FB14F1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339" y="1265428"/>
            <a:ext cx="11343736" cy="4715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4AA81E-ABF7-0881-B830-9A3221BF2A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783" y="945402"/>
            <a:ext cx="11646019" cy="5168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E57867-2CEF-4BBB-C797-B192115B86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550" y="1265838"/>
            <a:ext cx="11852334" cy="485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00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8B476-75D3-839B-74DE-8216F505E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81677D-DB56-D673-7113-A9AB5E291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61" y="1585914"/>
            <a:ext cx="9556269" cy="3499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7FAA32-56DD-0D22-53EE-A74B8BC4F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61" y="1715220"/>
            <a:ext cx="10088232" cy="3571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8B2AFE-1F28-8948-B1C5-81BA17B10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469" y="1581780"/>
            <a:ext cx="10548307" cy="4025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C23C00-FA1B-DB7D-D949-DE9EEF904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60" y="1261704"/>
            <a:ext cx="10681298" cy="4665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8840AE-FBD7-B0BD-C9F5-FCC2A1CDF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67" y="1265236"/>
            <a:ext cx="10998680" cy="4686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DF5FF4-A6BF-3F38-F15E-CDE5A4439A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339" y="1265428"/>
            <a:ext cx="11343736" cy="4715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C13DF8-D6EB-F804-530D-7B1F23DA09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783" y="945402"/>
            <a:ext cx="11646019" cy="5168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AEDB0D-BEEE-927B-D772-F9DFCF1577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550" y="1265838"/>
            <a:ext cx="11852334" cy="4858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7889A2-B8B0-5164-00E3-202464121A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9" y="1017289"/>
            <a:ext cx="11707663" cy="51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80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9F55B-7E2C-AA7F-4AFD-F8F79588E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9008EF-1657-7B75-381C-7AD6C099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61" y="1585914"/>
            <a:ext cx="9556269" cy="3499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199C72-2428-CECC-AE00-5A7D9A833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61" y="1715220"/>
            <a:ext cx="10088232" cy="3571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27C303-234B-2803-FFCC-0990BF8CE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469" y="1581780"/>
            <a:ext cx="10548307" cy="4025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A2ED56-4FB8-22FA-621D-57FB3BE14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60" y="1261704"/>
            <a:ext cx="10681298" cy="4665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994E23-121E-16C7-7970-01E4531D94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67" y="1265236"/>
            <a:ext cx="10998680" cy="4686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C9539-95EC-D067-CBA8-45F2B0A238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339" y="1265428"/>
            <a:ext cx="11343736" cy="4715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0E0015-38DF-7FB6-C87F-EC22C0A668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783" y="945402"/>
            <a:ext cx="11646019" cy="5168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E27615-1946-B543-E94E-44177DD2B4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550" y="1265838"/>
            <a:ext cx="11852334" cy="4858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8E0D01-E625-52A7-7587-30BA26695A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9" y="1017289"/>
            <a:ext cx="11707663" cy="51828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D0EF7D-40D9-20A6-2775-00731AA359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029" y="1012885"/>
            <a:ext cx="11573414" cy="522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20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2F92F-D12B-AA41-2DF4-7DC283A0F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6AE59B-BDD0-4513-F68E-C5E9693F4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61" y="1585914"/>
            <a:ext cx="9556269" cy="3499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DF4ED5-44DB-E360-1B6E-165C5C76F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61" y="1715220"/>
            <a:ext cx="10088232" cy="3571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565058-318F-9599-1DB8-E77F9E86E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469" y="1581780"/>
            <a:ext cx="10548307" cy="4025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FFC4D1-F1FE-F13D-AB68-A2A574F75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60" y="1261704"/>
            <a:ext cx="10681298" cy="4665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8E25B-C73C-A474-6574-E1F8BD574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67" y="1265236"/>
            <a:ext cx="10998680" cy="4686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69F143-0DDB-6137-DC52-42B789B695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339" y="1265428"/>
            <a:ext cx="11343736" cy="4715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900A1-28AD-2D4C-1D4A-F2F3778FE0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783" y="945402"/>
            <a:ext cx="11646019" cy="5168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1B7EB8-FEEF-63B6-44FC-6CA671CCE4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550" y="1265838"/>
            <a:ext cx="11852334" cy="4858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BB7515-1A75-3673-2F05-6E533DBB8E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9" y="1017289"/>
            <a:ext cx="11707663" cy="51828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E6CC61-A43F-1E9C-EDCB-985A6D656A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029" y="1012885"/>
            <a:ext cx="11573414" cy="52204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DF4508-98C8-96D7-326F-040D57D7C3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743" y="940819"/>
            <a:ext cx="11385609" cy="51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56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10988-E562-066C-2B81-9BDA9FE24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379B85-4171-B753-77E7-FB5597A5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61" y="1585914"/>
            <a:ext cx="9556269" cy="3499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E64FB5-4780-FA42-DB77-24DBEE12B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61" y="1715220"/>
            <a:ext cx="10088232" cy="3571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718D8E-7F2E-BC0D-1252-B6356747A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469" y="1581780"/>
            <a:ext cx="10548307" cy="4025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BFEDB4-5E81-2EBC-6577-A72536E7E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60" y="1261704"/>
            <a:ext cx="10681298" cy="46652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947C1A-DAF4-7E58-5A5C-4B7F1C52D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369" y="1256492"/>
            <a:ext cx="11358471" cy="486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13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E4302-36D9-328C-866E-3A216DEB6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468ED7-28A3-C346-4096-5D286F311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61" y="1585914"/>
            <a:ext cx="9556269" cy="3499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B41695-3FDD-D938-0C53-CE06E00D0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61" y="1715220"/>
            <a:ext cx="10088232" cy="3571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45641E-1128-2207-3DA4-83B28A5B6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469" y="1581780"/>
            <a:ext cx="10548307" cy="4025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375DA-862A-C350-2B70-E2D7C45EE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60" y="1261704"/>
            <a:ext cx="10681298" cy="4665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841D2B-DF55-DB87-B8C7-F0C4CBBE79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33" y="1104091"/>
            <a:ext cx="10911156" cy="49804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D5472B7E-9657-F1AE-EE32-142790121D73}"/>
                  </a:ext>
                </a:extLst>
              </p14:cNvPr>
              <p14:cNvContentPartPr/>
              <p14:nvPr/>
            </p14:nvContentPartPr>
            <p14:xfrm>
              <a:off x="5129205" y="5067525"/>
              <a:ext cx="448920" cy="782640"/>
            </p14:xfrm>
          </p:contentPart>
        </mc:Choice>
        <mc:Fallback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D5472B7E-9657-F1AE-EE32-142790121D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93205" y="5031525"/>
                <a:ext cx="520560" cy="8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D7BD6403-5609-BCC8-FD93-FFDCB6BC059A}"/>
                  </a:ext>
                </a:extLst>
              </p14:cNvPr>
              <p14:cNvContentPartPr/>
              <p14:nvPr/>
            </p14:nvContentPartPr>
            <p14:xfrm>
              <a:off x="5239005" y="4615365"/>
              <a:ext cx="302040" cy="330480"/>
            </p14:xfrm>
          </p:contentPart>
        </mc:Choice>
        <mc:Fallback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D7BD6403-5609-BCC8-FD93-FFDCB6BC05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03005" y="4579365"/>
                <a:ext cx="373680" cy="40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1085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3350A-984E-3D0E-FC8B-024F8AB58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AAACBD-3AA4-1ACE-F14F-462A1479A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61" y="1585914"/>
            <a:ext cx="9556269" cy="3499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B392D0-2C98-CA1F-F4A0-058C3AE47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61" y="1715220"/>
            <a:ext cx="10088232" cy="3571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8483F6-C2C7-CACE-370B-ABE82AF01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469" y="1581780"/>
            <a:ext cx="10548307" cy="4025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86870A-1F82-65B9-9625-B91DDC16E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60" y="1261704"/>
            <a:ext cx="10681298" cy="4665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D10001-F8FA-A3F3-300A-F1F90584AE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33" y="1104091"/>
            <a:ext cx="10911156" cy="4980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EB8301-9DC1-AE02-C7C1-A342C35DCE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996" y="1098790"/>
            <a:ext cx="11754387" cy="520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37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895C-6604-B584-642A-1927EE30B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2B5EB5-BC7C-1449-207B-F9730929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61" y="1585914"/>
            <a:ext cx="9556269" cy="3499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D64B92-CDCB-2C99-35DD-FFA0CFF29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61" y="1715220"/>
            <a:ext cx="10088232" cy="3571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1CDE9B-E983-09CF-77AB-D44C82ADB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469" y="1581780"/>
            <a:ext cx="10548307" cy="4025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7B7C75-1E81-1AC3-8564-2C1E536FB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60" y="1261704"/>
            <a:ext cx="10681298" cy="4665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DC16FB-7AB2-9B8D-616A-C13AE9C36D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33" y="1104091"/>
            <a:ext cx="10911156" cy="4980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ECABCD-D4AA-A5F6-8C6C-D053E30679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996" y="1098790"/>
            <a:ext cx="11754387" cy="5206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3982BA-4471-7AC8-47DE-CBBB3B86D2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089" y="1099420"/>
            <a:ext cx="11736236" cy="560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3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99022-B4B4-BDE9-7438-08945B508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7A637-5C45-2E3F-DF74-58A67A2DA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 ten problem ma </a:t>
            </a:r>
            <a:r>
              <a:rPr lang="en-US" sz="4000" err="1"/>
              <a:t>wspólnego</a:t>
            </a:r>
            <a:r>
              <a:rPr lang="en-US" sz="4000"/>
              <a:t> z </a:t>
            </a:r>
            <a:r>
              <a:rPr lang="en-US" sz="4000" err="1"/>
              <a:t>teorią</a:t>
            </a:r>
            <a:r>
              <a:rPr lang="en-US" sz="4000"/>
              <a:t> </a:t>
            </a:r>
            <a:r>
              <a:rPr lang="en-US" sz="4000" err="1"/>
              <a:t>grafów</a:t>
            </a:r>
            <a:r>
              <a:rPr lang="en-US" sz="4000"/>
              <a:t>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206524-88D4-F90A-38F7-1C6397661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336" y="1533601"/>
            <a:ext cx="4973667" cy="4964141"/>
          </a:xfrm>
          <a:prstGeom prst="rect">
            <a:avLst/>
          </a:prstGeom>
        </p:spPr>
      </p:pic>
      <p:pic>
        <p:nvPicPr>
          <p:cNvPr id="5" name="Picture 4" descr="Otwórz zdjęcie">
            <a:extLst>
              <a:ext uri="{FF2B5EF4-FFF2-40B4-BE49-F238E27FC236}">
                <a16:creationId xmlns:a16="http://schemas.microsoft.com/office/drawing/2014/main" id="{F1636FC2-CC71-C86B-C246-016B5CEAA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783" y="1537119"/>
            <a:ext cx="4981754" cy="496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12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6D19-24CC-DC3F-21EA-A2A6C9E98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"/>
            <a:ext cx="10515600" cy="1325563"/>
          </a:xfrm>
        </p:spPr>
        <p:txBody>
          <a:bodyPr/>
          <a:lstStyle/>
          <a:p>
            <a:r>
              <a:rPr lang="en-US"/>
              <a:t>Co z </a:t>
            </a:r>
            <a:r>
              <a:rPr lang="en-US" err="1"/>
              <a:t>resztą</a:t>
            </a:r>
            <a:r>
              <a:rPr lang="en-US"/>
              <a:t> </a:t>
            </a:r>
            <a:r>
              <a:rPr lang="en-US" err="1"/>
              <a:t>szachownic</a:t>
            </a:r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7942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A793F-06C5-D4F4-88F3-8B730FA6E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541DA-839F-300A-1853-E8B69C621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"/>
            <a:ext cx="10515600" cy="1325563"/>
          </a:xfrm>
        </p:spPr>
        <p:txBody>
          <a:bodyPr/>
          <a:lstStyle/>
          <a:p>
            <a:r>
              <a:rPr lang="en-US"/>
              <a:t>Co z </a:t>
            </a:r>
            <a:r>
              <a:rPr lang="en-US" err="1"/>
              <a:t>resztą</a:t>
            </a:r>
            <a:r>
              <a:rPr lang="en-US"/>
              <a:t> </a:t>
            </a:r>
            <a:r>
              <a:rPr lang="en-US" err="1"/>
              <a:t>szachownic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3895E-DBF2-2F22-E2FB-F662EE368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193021"/>
            <a:ext cx="8157713" cy="13320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Lemat</a:t>
            </a:r>
            <a:br>
              <a:rPr lang="en-US"/>
            </a:br>
            <a:r>
              <a:rPr lang="en-US" err="1">
                <a:ea typeface="+mn-lt"/>
                <a:cs typeface="+mn-lt"/>
              </a:rPr>
              <a:t>Jeśli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graf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m</a:t>
            </a:r>
            <a:r>
              <a:rPr lang="en-US" err="1">
                <a:ea typeface="+mn-lt"/>
                <a:cs typeface="+mn-lt"/>
              </a:rPr>
              <a:t>x</a:t>
            </a:r>
            <a:r>
              <a:rPr lang="en-US" i="1" err="1">
                <a:ea typeface="+mn-lt"/>
                <a:cs typeface="+mn-lt"/>
              </a:rPr>
              <a:t>n</a:t>
            </a:r>
            <a:r>
              <a:rPr lang="en-US">
                <a:ea typeface="+mn-lt"/>
                <a:cs typeface="+mn-lt"/>
              </a:rPr>
              <a:t> ma </a:t>
            </a:r>
            <a:r>
              <a:rPr lang="en-US" err="1">
                <a:ea typeface="+mn-lt"/>
                <a:cs typeface="+mn-lt"/>
              </a:rPr>
              <a:t>cykl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Hamiltona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który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zawiera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następujące</a:t>
            </a:r>
            <a:r>
              <a:rPr lang="en-US">
                <a:ea typeface="+mn-lt"/>
                <a:cs typeface="+mn-lt"/>
              </a:rPr>
              <a:t> 10 </a:t>
            </a:r>
            <a:r>
              <a:rPr lang="en-US" err="1">
                <a:ea typeface="+mn-lt"/>
                <a:cs typeface="+mn-lt"/>
              </a:rPr>
              <a:t>krawędzi</a:t>
            </a:r>
            <a:r>
              <a:rPr lang="en-US">
                <a:ea typeface="+mn-lt"/>
                <a:cs typeface="+mn-lt"/>
              </a:rPr>
              <a:t>: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E9BC0-2356-D198-C868-8FC1C87C6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26" y="2525473"/>
            <a:ext cx="8172809" cy="1160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0DC800-F689-4007-529F-5F40F8B57B8D}"/>
              </a:ext>
            </a:extLst>
          </p:cNvPr>
          <p:cNvSpPr txBox="1"/>
          <p:nvPr/>
        </p:nvSpPr>
        <p:spPr>
          <a:xfrm>
            <a:off x="213700" y="3803464"/>
            <a:ext cx="814836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+mn-lt"/>
                <a:cs typeface="+mn-lt"/>
              </a:rPr>
              <a:t>To </a:t>
            </a:r>
            <a:r>
              <a:rPr lang="en-US" sz="2800" err="1">
                <a:ea typeface="+mn-lt"/>
                <a:cs typeface="+mn-lt"/>
              </a:rPr>
              <a:t>graf</a:t>
            </a:r>
            <a:r>
              <a:rPr lang="en-US" sz="2800">
                <a:ea typeface="+mn-lt"/>
                <a:cs typeface="+mn-lt"/>
              </a:rPr>
              <a:t>  </a:t>
            </a:r>
            <a:r>
              <a:rPr lang="en-US" sz="2800" i="1">
                <a:ea typeface="+mn-lt"/>
                <a:cs typeface="+mn-lt"/>
              </a:rPr>
              <a:t>m</a:t>
            </a:r>
            <a:r>
              <a:rPr lang="en-US" sz="2800">
                <a:ea typeface="+mn-lt"/>
                <a:cs typeface="+mn-lt"/>
              </a:rPr>
              <a:t>x</a:t>
            </a:r>
            <a:r>
              <a:rPr lang="en-US" sz="2800" i="1">
                <a:ea typeface="+mn-lt"/>
                <a:cs typeface="+mn-lt"/>
              </a:rPr>
              <a:t>(n+4) </a:t>
            </a:r>
            <a:r>
              <a:rPr lang="en-US" sz="2800" err="1">
                <a:ea typeface="+mn-lt"/>
                <a:cs typeface="+mn-lt"/>
              </a:rPr>
              <a:t>również</a:t>
            </a:r>
            <a:r>
              <a:rPr lang="en-US" sz="2800">
                <a:ea typeface="+mn-lt"/>
                <a:cs typeface="+mn-lt"/>
              </a:rPr>
              <a:t> ma </a:t>
            </a:r>
            <a:r>
              <a:rPr lang="en-US" sz="2800" err="1">
                <a:ea typeface="+mn-lt"/>
                <a:cs typeface="+mn-lt"/>
              </a:rPr>
              <a:t>cykl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Hamiltona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zawierający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odpowiadające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im</a:t>
            </a:r>
            <a:r>
              <a:rPr lang="en-US" sz="2800">
                <a:ea typeface="+mn-lt"/>
                <a:cs typeface="+mn-lt"/>
              </a:rPr>
              <a:t> 10 </a:t>
            </a:r>
            <a:r>
              <a:rPr lang="en-US" sz="2800" err="1">
                <a:ea typeface="+mn-lt"/>
                <a:cs typeface="+mn-lt"/>
              </a:rPr>
              <a:t>krawędzi</a:t>
            </a:r>
            <a:r>
              <a:rPr lang="en-US" sz="2800">
                <a:ea typeface="+mn-lt"/>
                <a:cs typeface="+mn-lt"/>
              </a:rPr>
              <a:t>:</a:t>
            </a:r>
            <a:endParaRPr lang="en-US" sz="2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262AD-AE64-58CA-1EB0-FB7385944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32" y="4999547"/>
            <a:ext cx="8161845" cy="1502792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FBE9A4F9-787D-768A-AB14-95C5FDD88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424" y="2086409"/>
            <a:ext cx="3836778" cy="358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97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401E2-C391-5833-2840-014D7864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Przykład</a:t>
            </a:r>
            <a:r>
              <a:rPr lang="en-US"/>
              <a:t> - </a:t>
            </a:r>
            <a:r>
              <a:rPr lang="en-US" err="1"/>
              <a:t>grafy</a:t>
            </a:r>
            <a:r>
              <a:rPr lang="en-US"/>
              <a:t> </a:t>
            </a:r>
            <a:r>
              <a:rPr lang="en-US" i="1"/>
              <a:t>3</a:t>
            </a:r>
            <a:r>
              <a:rPr lang="en-US"/>
              <a:t>x</a:t>
            </a:r>
            <a:r>
              <a:rPr lang="en-US" i="1"/>
              <a:t>10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i="1"/>
              <a:t>3</a:t>
            </a:r>
            <a:r>
              <a:rPr lang="en-US"/>
              <a:t>x</a:t>
            </a:r>
            <a:r>
              <a:rPr lang="en-US" i="1"/>
              <a:t>(10+4)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93AA8D-F8C7-E7C7-FBEE-511BFEC13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416" y="1703978"/>
            <a:ext cx="10351696" cy="46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320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6229B-042B-C51D-C432-C039CAC82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53CBD-29F6-2802-8119-5E353F437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Jakie </a:t>
            </a:r>
            <a:r>
              <a:rPr lang="en-US" err="1"/>
              <a:t>grafy</a:t>
            </a:r>
            <a:r>
              <a:rPr lang="en-US"/>
              <a:t> </a:t>
            </a:r>
            <a:r>
              <a:rPr lang="en-US" err="1"/>
              <a:t>są</a:t>
            </a:r>
            <a:r>
              <a:rPr lang="en-US"/>
              <a:t> </a:t>
            </a:r>
            <a:r>
              <a:rPr lang="en-US" err="1"/>
              <a:t>naszymi</a:t>
            </a:r>
            <a:r>
              <a:rPr lang="en-US"/>
              <a:t> </a:t>
            </a:r>
            <a:r>
              <a:rPr lang="en-US" err="1"/>
              <a:t>warunkami</a:t>
            </a:r>
            <a:r>
              <a:rPr lang="en-US"/>
              <a:t> </a:t>
            </a:r>
            <a:r>
              <a:rPr lang="en-US" err="1"/>
              <a:t>początkowymi</a:t>
            </a:r>
            <a:r>
              <a:rPr lang="en-US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56B45-52D4-11ED-710A-E68E11DD3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598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BCB8C-E265-4A5E-B3BC-98FE9EC7C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B6A56-4C2C-84D1-393F-91E65D7FC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Jakie </a:t>
            </a:r>
            <a:r>
              <a:rPr lang="en-US" err="1"/>
              <a:t>grafy</a:t>
            </a:r>
            <a:r>
              <a:rPr lang="en-US"/>
              <a:t> </a:t>
            </a:r>
            <a:r>
              <a:rPr lang="en-US" err="1"/>
              <a:t>są</a:t>
            </a:r>
            <a:r>
              <a:rPr lang="en-US"/>
              <a:t> </a:t>
            </a:r>
            <a:r>
              <a:rPr lang="en-US" err="1"/>
              <a:t>naszymi</a:t>
            </a:r>
            <a:r>
              <a:rPr lang="en-US"/>
              <a:t> </a:t>
            </a:r>
            <a:r>
              <a:rPr lang="en-US" err="1"/>
              <a:t>warunkami</a:t>
            </a:r>
            <a:r>
              <a:rPr lang="en-US"/>
              <a:t> </a:t>
            </a:r>
            <a:r>
              <a:rPr lang="en-US" err="1"/>
              <a:t>początkowymi</a:t>
            </a:r>
            <a:r>
              <a:rPr lang="en-US"/>
              <a:t>?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FD9D71A-DBF6-6D34-DBDE-3E56C64DF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343" y="2147513"/>
            <a:ext cx="7865313" cy="390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410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8B076-56C8-DE68-98EF-36C850E85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89BB-5EFA-E665-CB39-C240BF63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Jakie </a:t>
            </a:r>
            <a:r>
              <a:rPr lang="en-US" err="1"/>
              <a:t>grafy</a:t>
            </a:r>
            <a:r>
              <a:rPr lang="en-US"/>
              <a:t> </a:t>
            </a:r>
            <a:r>
              <a:rPr lang="en-US" err="1"/>
              <a:t>są</a:t>
            </a:r>
            <a:r>
              <a:rPr lang="en-US"/>
              <a:t> </a:t>
            </a:r>
            <a:r>
              <a:rPr lang="en-US" err="1"/>
              <a:t>naszymi</a:t>
            </a:r>
            <a:r>
              <a:rPr lang="en-US"/>
              <a:t> </a:t>
            </a:r>
            <a:r>
              <a:rPr lang="en-US" err="1"/>
              <a:t>warunkami</a:t>
            </a:r>
            <a:r>
              <a:rPr lang="en-US"/>
              <a:t> </a:t>
            </a:r>
            <a:r>
              <a:rPr lang="en-US" err="1"/>
              <a:t>początkowymi</a:t>
            </a:r>
            <a:r>
              <a:rPr lang="en-US"/>
              <a:t>?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E6F9CFA-1FB9-0ACD-0E3B-C9F2ED856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151" y="2272506"/>
            <a:ext cx="7443697" cy="384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769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304FF-F6C6-376B-793F-12803BDB9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F4AB-EF55-EFFB-6384-AFCAD5B9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Jakie </a:t>
            </a:r>
            <a:r>
              <a:rPr lang="en-US" err="1"/>
              <a:t>grafy</a:t>
            </a:r>
            <a:r>
              <a:rPr lang="en-US"/>
              <a:t> </a:t>
            </a:r>
            <a:r>
              <a:rPr lang="en-US" err="1"/>
              <a:t>są</a:t>
            </a:r>
            <a:r>
              <a:rPr lang="en-US"/>
              <a:t> </a:t>
            </a:r>
            <a:r>
              <a:rPr lang="en-US" err="1"/>
              <a:t>naszymi</a:t>
            </a:r>
            <a:r>
              <a:rPr lang="en-US"/>
              <a:t> </a:t>
            </a:r>
            <a:r>
              <a:rPr lang="en-US" err="1"/>
              <a:t>warunkami</a:t>
            </a:r>
            <a:r>
              <a:rPr lang="en-US"/>
              <a:t> </a:t>
            </a:r>
            <a:r>
              <a:rPr lang="en-US" err="1"/>
              <a:t>początkowymi</a:t>
            </a:r>
            <a:r>
              <a:rPr lang="en-US"/>
              <a:t>?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1BA0BDC-705F-49CB-9AE7-C956C5FD8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178" y="2166293"/>
            <a:ext cx="8178020" cy="40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105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DDB1A-B2CC-C45D-2513-59DB62DA8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E48E-0395-8718-4CAF-4599C338C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Jakie </a:t>
            </a:r>
            <a:r>
              <a:rPr lang="en-US" err="1"/>
              <a:t>grafy</a:t>
            </a:r>
            <a:r>
              <a:rPr lang="en-US"/>
              <a:t> </a:t>
            </a:r>
            <a:r>
              <a:rPr lang="en-US" err="1"/>
              <a:t>są</a:t>
            </a:r>
            <a:r>
              <a:rPr lang="en-US"/>
              <a:t> </a:t>
            </a:r>
            <a:r>
              <a:rPr lang="en-US" err="1"/>
              <a:t>naszymi</a:t>
            </a:r>
            <a:r>
              <a:rPr lang="en-US"/>
              <a:t> </a:t>
            </a:r>
            <a:r>
              <a:rPr lang="en-US" err="1"/>
              <a:t>warunkami</a:t>
            </a:r>
            <a:r>
              <a:rPr lang="en-US"/>
              <a:t> </a:t>
            </a:r>
            <a:r>
              <a:rPr lang="en-US" err="1"/>
              <a:t>początkowymi</a:t>
            </a:r>
            <a:r>
              <a:rPr lang="en-US"/>
              <a:t>?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686DB79-E151-E60D-FE60-BFACFB56D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802" y="1708914"/>
            <a:ext cx="2178169" cy="46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796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F371C-9F4A-9810-4ED8-182E6D421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BE8C8-B9D1-4370-F9A2-8FB0E6869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Jakie </a:t>
            </a:r>
            <a:r>
              <a:rPr lang="en-US" err="1"/>
              <a:t>grafy</a:t>
            </a:r>
            <a:r>
              <a:rPr lang="en-US"/>
              <a:t> </a:t>
            </a:r>
            <a:r>
              <a:rPr lang="en-US" err="1"/>
              <a:t>są</a:t>
            </a:r>
            <a:r>
              <a:rPr lang="en-US"/>
              <a:t> </a:t>
            </a:r>
            <a:r>
              <a:rPr lang="en-US" err="1"/>
              <a:t>naszymi</a:t>
            </a:r>
            <a:r>
              <a:rPr lang="en-US"/>
              <a:t> </a:t>
            </a:r>
            <a:r>
              <a:rPr lang="en-US" err="1"/>
              <a:t>warunkami</a:t>
            </a:r>
            <a:r>
              <a:rPr lang="en-US"/>
              <a:t> </a:t>
            </a:r>
            <a:r>
              <a:rPr lang="en-US" err="1"/>
              <a:t>początkowymi</a:t>
            </a:r>
            <a:r>
              <a:rPr lang="en-US"/>
              <a:t>?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3AE2A19-002E-7D53-BAF5-0F16F20BA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802" y="1708914"/>
            <a:ext cx="2178169" cy="465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302A81-D900-B3BE-26EF-71979DC70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099" y="1706053"/>
            <a:ext cx="2645614" cy="438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453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36FFA-EE32-8DCE-723B-A7B5DB8F4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10FEB-8939-B534-F237-C66AE53B2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Jakie </a:t>
            </a:r>
            <a:r>
              <a:rPr lang="en-US" err="1"/>
              <a:t>grafy</a:t>
            </a:r>
            <a:r>
              <a:rPr lang="en-US"/>
              <a:t> </a:t>
            </a:r>
            <a:r>
              <a:rPr lang="en-US" err="1"/>
              <a:t>są</a:t>
            </a:r>
            <a:r>
              <a:rPr lang="en-US"/>
              <a:t> </a:t>
            </a:r>
            <a:r>
              <a:rPr lang="en-US" err="1"/>
              <a:t>naszymi</a:t>
            </a:r>
            <a:r>
              <a:rPr lang="en-US"/>
              <a:t> </a:t>
            </a:r>
            <a:r>
              <a:rPr lang="en-US" err="1"/>
              <a:t>warunkami</a:t>
            </a:r>
            <a:r>
              <a:rPr lang="en-US"/>
              <a:t> </a:t>
            </a:r>
            <a:r>
              <a:rPr lang="en-US" err="1"/>
              <a:t>początkowymi</a:t>
            </a:r>
            <a:r>
              <a:rPr lang="en-US"/>
              <a:t>?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99D5CA4-102F-3DC8-4FA6-7AC60793F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802" y="1708914"/>
            <a:ext cx="2178169" cy="465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4D5410-750D-F45E-FFC4-059AC52FE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099" y="1706053"/>
            <a:ext cx="2645614" cy="4380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76C3F9-E5D8-98EA-1C3D-007739EE9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523" y="1701111"/>
            <a:ext cx="1535143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8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6CF79-CFA6-7142-C545-53B2B6F6D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8800" dirty="0"/>
              <a:t>Jak jest z </a:t>
            </a:r>
            <a:r>
              <a:rPr lang="en-US" sz="8800" err="1"/>
              <a:t>szachownicami</a:t>
            </a:r>
            <a:r>
              <a:rPr lang="en-US" sz="8800" dirty="0"/>
              <a:t> </a:t>
            </a:r>
            <a:r>
              <a:rPr lang="en-US" sz="8800" err="1"/>
              <a:t>innych</a:t>
            </a:r>
            <a:r>
              <a:rPr lang="en-US" sz="8800" dirty="0"/>
              <a:t> </a:t>
            </a:r>
            <a:r>
              <a:rPr lang="en-US" sz="8800" err="1"/>
              <a:t>rozmiarów</a:t>
            </a:r>
            <a:r>
              <a:rPr lang="en-US" sz="8800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2993708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6C73B-BC3F-8B98-0341-BD9D2AC36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A3EF1-C54B-206D-E19F-620CF61FF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Jakie </a:t>
            </a:r>
            <a:r>
              <a:rPr lang="en-US" err="1"/>
              <a:t>grafy</a:t>
            </a:r>
            <a:r>
              <a:rPr lang="en-US"/>
              <a:t> </a:t>
            </a:r>
            <a:r>
              <a:rPr lang="en-US" err="1"/>
              <a:t>są</a:t>
            </a:r>
            <a:r>
              <a:rPr lang="en-US"/>
              <a:t> </a:t>
            </a:r>
            <a:r>
              <a:rPr lang="en-US" err="1"/>
              <a:t>naszymi</a:t>
            </a:r>
            <a:r>
              <a:rPr lang="en-US"/>
              <a:t> </a:t>
            </a:r>
            <a:r>
              <a:rPr lang="en-US" err="1"/>
              <a:t>warunkami</a:t>
            </a:r>
            <a:r>
              <a:rPr lang="en-US"/>
              <a:t> </a:t>
            </a:r>
            <a:r>
              <a:rPr lang="en-US" err="1"/>
              <a:t>początkowymi</a:t>
            </a:r>
            <a:r>
              <a:rPr lang="en-US"/>
              <a:t>?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87E6567-AACD-201A-E6A5-AAA497765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802" y="1708914"/>
            <a:ext cx="2178169" cy="465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22683B-6D7F-F9D0-D9B4-F5D69DB73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099" y="1706053"/>
            <a:ext cx="2645614" cy="4380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A0159B-E03B-850C-E447-6C4555F7A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523" y="1701111"/>
            <a:ext cx="1535143" cy="4505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B73648-C2B0-DF15-12C5-774E63335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523" y="3617972"/>
            <a:ext cx="5115104" cy="26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377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1E1727-1B3A-A3FD-1CC8-CA59121F2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630" y="0"/>
            <a:ext cx="9028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383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FCD3F-CF49-B06A-F147-7D700A9F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Zródła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2A2A-5FD7-91C2-0CFE-6A414AC90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Schwenk, A. J. 1991 </a:t>
            </a:r>
            <a:r>
              <a:rPr lang="en-US" i="1">
                <a:ea typeface="+mn-lt"/>
                <a:cs typeface="+mn-lt"/>
              </a:rPr>
              <a:t>Which rectangular chessboards have a knight’s tour?</a:t>
            </a:r>
            <a:r>
              <a:rPr lang="en-US">
                <a:ea typeface="+mn-lt"/>
                <a:cs typeface="+mn-lt"/>
              </a:rPr>
              <a:t> Mathematics Magazine 64, 325–332.</a:t>
            </a:r>
          </a:p>
          <a:p>
            <a:r>
              <a:rPr lang="en-US">
                <a:ea typeface="+mn-lt"/>
                <a:cs typeface="+mn-lt"/>
              </a:rPr>
              <a:t>Watkins J.J. 2004 </a:t>
            </a:r>
            <a:r>
              <a:rPr lang="en-US" i="1">
                <a:ea typeface="+mn-lt"/>
                <a:cs typeface="+mn-lt"/>
              </a:rPr>
              <a:t>Across the Board: The Mathematics of Chessboard Problems</a:t>
            </a:r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901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F4887-E327-8ABA-A835-9BC243EB1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/>
              <a:t>Twierdzenie</a:t>
            </a:r>
            <a:r>
              <a:rPr lang="en-US" sz="5400"/>
              <a:t> [Allen Schwenk, 1991]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79C6D-CDF5-6D09-D3F8-8CB47F12B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err="1">
                <a:ea typeface="+mn-lt"/>
                <a:cs typeface="+mn-lt"/>
              </a:rPr>
              <a:t>Dla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szachownicy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m×n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i="1" err="1">
                <a:ea typeface="+mn-lt"/>
                <a:cs typeface="+mn-lt"/>
              </a:rPr>
              <a:t>m≤n</a:t>
            </a:r>
            <a:r>
              <a:rPr lang="en-US" dirty="0">
                <a:ea typeface="+mn-lt"/>
                <a:cs typeface="+mn-lt"/>
              </a:rPr>
              <a:t>) </a:t>
            </a:r>
            <a:r>
              <a:rPr lang="en-US" err="1">
                <a:ea typeface="+mn-lt"/>
                <a:cs typeface="+mn-lt"/>
              </a:rPr>
              <a:t>istnieje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zamknięta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trasa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skoczka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b="1" err="1">
                <a:ea typeface="+mn-lt"/>
                <a:cs typeface="+mn-lt"/>
              </a:rPr>
              <a:t>cykl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Hamiltona</a:t>
            </a:r>
            <a:r>
              <a:rPr lang="en-US" b="1" dirty="0">
                <a:ea typeface="+mn-lt"/>
                <a:cs typeface="+mn-lt"/>
              </a:rPr>
              <a:t>)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chyba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że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jeden</a:t>
            </a:r>
            <a:r>
              <a:rPr lang="en-US" dirty="0">
                <a:ea typeface="+mn-lt"/>
                <a:cs typeface="+mn-lt"/>
              </a:rPr>
              <a:t> z </a:t>
            </a:r>
            <a:r>
              <a:rPr lang="en-US" err="1">
                <a:ea typeface="+mn-lt"/>
                <a:cs typeface="+mn-lt"/>
              </a:rPr>
              <a:t>następujących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warunków</a:t>
            </a:r>
            <a:r>
              <a:rPr lang="en-US" dirty="0">
                <a:ea typeface="+mn-lt"/>
                <a:cs typeface="+mn-lt"/>
              </a:rPr>
              <a:t> jest </a:t>
            </a:r>
            <a:r>
              <a:rPr lang="en-US" err="1">
                <a:ea typeface="+mn-lt"/>
                <a:cs typeface="+mn-lt"/>
              </a:rPr>
              <a:t>prawdziwy</a:t>
            </a:r>
            <a:r>
              <a:rPr lang="en-US" dirty="0">
                <a:ea typeface="+mn-lt"/>
                <a:cs typeface="+mn-lt"/>
              </a:rPr>
              <a:t>:</a:t>
            </a:r>
            <a:br>
              <a:rPr lang="en-US" dirty="0">
                <a:ea typeface="+mn-lt"/>
                <a:cs typeface="+mn-lt"/>
              </a:rPr>
            </a:b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(a) </a:t>
            </a:r>
            <a:r>
              <a:rPr lang="en-US" i="1" dirty="0">
                <a:ea typeface="+mn-lt"/>
                <a:cs typeface="+mn-lt"/>
              </a:rPr>
              <a:t>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i="1" dirty="0">
                <a:ea typeface="+mn-lt"/>
                <a:cs typeface="+mn-lt"/>
              </a:rPr>
              <a:t>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są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jednocześnie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nieparzyste</a:t>
            </a:r>
            <a:r>
              <a:rPr lang="en-US" dirty="0">
                <a:ea typeface="+mn-lt"/>
                <a:cs typeface="+mn-lt"/>
              </a:rPr>
              <a:t>,</a:t>
            </a:r>
            <a:br>
              <a:rPr lang="en-US" dirty="0">
                <a:ea typeface="+mn-lt"/>
                <a:cs typeface="+mn-lt"/>
              </a:rPr>
            </a:b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(b) </a:t>
            </a:r>
            <a:r>
              <a:rPr lang="en-US" i="1" dirty="0">
                <a:ea typeface="+mn-lt"/>
                <a:cs typeface="+mn-lt"/>
              </a:rPr>
              <a:t>m</a:t>
            </a:r>
            <a:r>
              <a:rPr lang="en-US" dirty="0">
                <a:ea typeface="+mn-lt"/>
                <a:cs typeface="+mn-lt"/>
              </a:rPr>
              <a:t>=1, 2 </a:t>
            </a:r>
            <a:r>
              <a:rPr lang="en-US" err="1">
                <a:ea typeface="+mn-lt"/>
                <a:cs typeface="+mn-lt"/>
              </a:rPr>
              <a:t>lub</a:t>
            </a:r>
            <a:r>
              <a:rPr lang="en-US" dirty="0">
                <a:ea typeface="+mn-lt"/>
                <a:cs typeface="+mn-lt"/>
              </a:rPr>
              <a:t> 4,</a:t>
            </a:r>
            <a:br>
              <a:rPr lang="en-US" dirty="0">
                <a:ea typeface="+mn-lt"/>
                <a:cs typeface="+mn-lt"/>
              </a:rPr>
            </a:b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(c) </a:t>
            </a:r>
            <a:r>
              <a:rPr lang="en-US" i="1" dirty="0">
                <a:ea typeface="+mn-lt"/>
                <a:cs typeface="+mn-lt"/>
              </a:rPr>
              <a:t>m</a:t>
            </a:r>
            <a:r>
              <a:rPr lang="en-US" dirty="0">
                <a:ea typeface="+mn-lt"/>
                <a:cs typeface="+mn-lt"/>
              </a:rPr>
              <a:t>=3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i="1" dirty="0">
                <a:ea typeface="+mn-lt"/>
                <a:cs typeface="+mn-lt"/>
              </a:rPr>
              <a:t>n</a:t>
            </a:r>
            <a:r>
              <a:rPr lang="en-US" dirty="0">
                <a:ea typeface="+mn-lt"/>
                <a:cs typeface="+mn-lt"/>
              </a:rPr>
              <a:t>=4, 6 </a:t>
            </a:r>
            <a:r>
              <a:rPr lang="en-US" err="1">
                <a:ea typeface="+mn-lt"/>
                <a:cs typeface="+mn-lt"/>
              </a:rPr>
              <a:t>lub</a:t>
            </a:r>
            <a:r>
              <a:rPr lang="en-US" dirty="0">
                <a:ea typeface="+mn-lt"/>
                <a:cs typeface="+mn-lt"/>
              </a:rPr>
              <a:t> 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3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B38C-C763-77A1-77AD-40DD21D7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ptos"/>
              </a:rPr>
              <a:t>(a) </a:t>
            </a:r>
            <a:r>
              <a:rPr lang="en-US" sz="2800" i="1">
                <a:latin typeface="Aptos"/>
              </a:rPr>
              <a:t>m</a:t>
            </a:r>
            <a:r>
              <a:rPr lang="en-US" sz="2800">
                <a:latin typeface="Aptos"/>
              </a:rPr>
              <a:t> </a:t>
            </a:r>
            <a:r>
              <a:rPr lang="en-US" sz="2800" err="1">
                <a:latin typeface="Aptos"/>
              </a:rPr>
              <a:t>i</a:t>
            </a:r>
            <a:r>
              <a:rPr lang="en-US" sz="2800">
                <a:latin typeface="Aptos"/>
              </a:rPr>
              <a:t> </a:t>
            </a:r>
            <a:r>
              <a:rPr lang="en-US" sz="2800" i="1">
                <a:latin typeface="Aptos"/>
              </a:rPr>
              <a:t>n</a:t>
            </a:r>
            <a:r>
              <a:rPr lang="en-US" sz="2800">
                <a:latin typeface="Aptos"/>
              </a:rPr>
              <a:t> </a:t>
            </a:r>
            <a:r>
              <a:rPr lang="en-US" sz="2800" err="1">
                <a:latin typeface="Aptos"/>
              </a:rPr>
              <a:t>są</a:t>
            </a:r>
            <a:r>
              <a:rPr lang="en-US" sz="2800">
                <a:latin typeface="Aptos"/>
              </a:rPr>
              <a:t> </a:t>
            </a:r>
            <a:r>
              <a:rPr lang="en-US" sz="2800" err="1">
                <a:latin typeface="Aptos"/>
              </a:rPr>
              <a:t>jednocześnie</a:t>
            </a:r>
            <a:r>
              <a:rPr lang="en-US" sz="2800">
                <a:latin typeface="Aptos"/>
              </a:rPr>
              <a:t> </a:t>
            </a:r>
            <a:r>
              <a:rPr lang="en-US" sz="2800" err="1">
                <a:latin typeface="Aptos"/>
              </a:rPr>
              <a:t>nieparzyste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65428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D27A4-B20E-65DE-832F-4C09D78FE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3813B-1A70-4079-2B74-3A3D6824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ptos"/>
              </a:rPr>
              <a:t>(a) </a:t>
            </a:r>
            <a:r>
              <a:rPr lang="en-US" sz="2800" i="1">
                <a:latin typeface="Aptos"/>
              </a:rPr>
              <a:t>m</a:t>
            </a:r>
            <a:r>
              <a:rPr lang="en-US" sz="2800">
                <a:latin typeface="Aptos"/>
              </a:rPr>
              <a:t> </a:t>
            </a:r>
            <a:r>
              <a:rPr lang="en-US" sz="2800" err="1">
                <a:latin typeface="Aptos"/>
              </a:rPr>
              <a:t>i</a:t>
            </a:r>
            <a:r>
              <a:rPr lang="en-US" sz="2800">
                <a:latin typeface="Aptos"/>
              </a:rPr>
              <a:t> </a:t>
            </a:r>
            <a:r>
              <a:rPr lang="en-US" sz="2800" i="1">
                <a:latin typeface="Aptos"/>
              </a:rPr>
              <a:t>n</a:t>
            </a:r>
            <a:r>
              <a:rPr lang="en-US" sz="2800">
                <a:latin typeface="Aptos"/>
              </a:rPr>
              <a:t> </a:t>
            </a:r>
            <a:r>
              <a:rPr lang="en-US" sz="2800" err="1">
                <a:latin typeface="Aptos"/>
              </a:rPr>
              <a:t>są</a:t>
            </a:r>
            <a:r>
              <a:rPr lang="en-US" sz="2800">
                <a:latin typeface="Aptos"/>
              </a:rPr>
              <a:t> </a:t>
            </a:r>
            <a:r>
              <a:rPr lang="en-US" sz="2800" err="1">
                <a:latin typeface="Aptos"/>
              </a:rPr>
              <a:t>jednocześnie</a:t>
            </a:r>
            <a:r>
              <a:rPr lang="en-US" sz="2800">
                <a:latin typeface="Aptos"/>
              </a:rPr>
              <a:t> </a:t>
            </a:r>
            <a:r>
              <a:rPr lang="en-US" sz="2800" err="1">
                <a:latin typeface="Aptos"/>
              </a:rPr>
              <a:t>nieparzyste</a:t>
            </a:r>
            <a:endParaRPr lang="en-US" err="1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77A67D-78D6-D960-CD23-13CF12FD2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819" y="1667849"/>
            <a:ext cx="3717985" cy="3703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3D5A67-884E-E8E0-B5F8-E23A6A1BE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262" y="1660945"/>
            <a:ext cx="3694082" cy="37230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2DB1F8-3052-4C66-8586-187ABB2495D1}"/>
              </a:ext>
            </a:extLst>
          </p:cNvPr>
          <p:cNvSpPr txBox="1"/>
          <p:nvPr/>
        </p:nvSpPr>
        <p:spPr>
          <a:xfrm>
            <a:off x="1292552" y="5571931"/>
            <a:ext cx="96125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Skoczek z </a:t>
            </a:r>
            <a:r>
              <a:rPr lang="en-US" sz="2800" err="1"/>
              <a:t>czarnego</a:t>
            </a:r>
            <a:r>
              <a:rPr lang="en-US" sz="2800"/>
              <a:t> </a:t>
            </a:r>
            <a:r>
              <a:rPr lang="en-US" sz="2800" err="1"/>
              <a:t>pola</a:t>
            </a:r>
            <a:r>
              <a:rPr lang="en-US" sz="2800"/>
              <a:t> </a:t>
            </a:r>
            <a:r>
              <a:rPr lang="en-US" sz="2800" err="1"/>
              <a:t>zawsze</a:t>
            </a:r>
            <a:r>
              <a:rPr lang="en-US" sz="2800"/>
              <a:t> </a:t>
            </a:r>
            <a:r>
              <a:rPr lang="en-US" sz="2800" err="1"/>
              <a:t>rusza</a:t>
            </a:r>
            <a:r>
              <a:rPr lang="en-US" sz="2800"/>
              <a:t> </a:t>
            </a:r>
            <a:r>
              <a:rPr lang="en-US" sz="2800" err="1"/>
              <a:t>na</a:t>
            </a:r>
            <a:r>
              <a:rPr lang="en-US" sz="2800"/>
              <a:t> </a:t>
            </a:r>
            <a:r>
              <a:rPr lang="en-US" sz="2800" err="1"/>
              <a:t>białe</a:t>
            </a:r>
            <a:r>
              <a:rPr lang="en-US" sz="2800"/>
              <a:t> </a:t>
            </a:r>
            <a:r>
              <a:rPr lang="en-US" sz="2800" err="1"/>
              <a:t>i</a:t>
            </a:r>
            <a:r>
              <a:rPr lang="en-US" sz="2800"/>
              <a:t> </a:t>
            </a:r>
            <a:r>
              <a:rPr lang="en-US" sz="2800" err="1"/>
              <a:t>odwrotnie</a:t>
            </a:r>
            <a:r>
              <a:rPr lang="en-US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444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468F2-8E7E-B745-9814-351D00C20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B389-F2B2-C2C0-4F2C-B91AB24E8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ptos"/>
              </a:rPr>
              <a:t>(b) </a:t>
            </a:r>
            <a:r>
              <a:rPr lang="en-US" sz="2800" i="1">
                <a:latin typeface="Aptos"/>
              </a:rPr>
              <a:t>m</a:t>
            </a:r>
            <a:r>
              <a:rPr lang="en-US" sz="2800">
                <a:latin typeface="Aptos"/>
              </a:rPr>
              <a:t>=1, 2 </a:t>
            </a:r>
            <a:r>
              <a:rPr lang="en-US" sz="2800" err="1">
                <a:latin typeface="Aptos"/>
              </a:rPr>
              <a:t>lub</a:t>
            </a:r>
            <a:r>
              <a:rPr lang="en-US" sz="2800">
                <a:latin typeface="Aptos"/>
              </a:rPr>
              <a:t> 4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587B9-3542-7E48-4816-AFA348B39A86}"/>
              </a:ext>
            </a:extLst>
          </p:cNvPr>
          <p:cNvSpPr txBox="1"/>
          <p:nvPr/>
        </p:nvSpPr>
        <p:spPr>
          <a:xfrm>
            <a:off x="1018255" y="143886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i="1"/>
              <a:t>m</a:t>
            </a:r>
            <a:r>
              <a:rPr lang="en-US" sz="2800"/>
              <a:t>=1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81512-0AF3-9089-657F-304037848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283" y="2251315"/>
            <a:ext cx="6315434" cy="77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35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Motyw pakietu Office</vt:lpstr>
      <vt:lpstr>Grafy hamiltonowskie na szachownicy</vt:lpstr>
      <vt:lpstr>Problem trasy skoczka</vt:lpstr>
      <vt:lpstr>Co ten problem ma wspólnego z teorią grafów?</vt:lpstr>
      <vt:lpstr>Co ten problem ma wspólnego z teorią grafów?</vt:lpstr>
      <vt:lpstr>PowerPoint Presentation</vt:lpstr>
      <vt:lpstr>Twierdzenie [Allen Schwenk, 1991]</vt:lpstr>
      <vt:lpstr>(a) m i n są jednocześnie nieparzyste</vt:lpstr>
      <vt:lpstr>(a) m i n są jednocześnie nieparzyste</vt:lpstr>
      <vt:lpstr>(b) m=1, 2 lub 4</vt:lpstr>
      <vt:lpstr>(b) m=1, 2 lub 4</vt:lpstr>
      <vt:lpstr>m=4</vt:lpstr>
      <vt:lpstr>m=4</vt:lpstr>
      <vt:lpstr>(c) m=3 i n=4, 6 lub 8.</vt:lpstr>
      <vt:lpstr>(c) m=3 i n=4, 6 lub 8.</vt:lpstr>
      <vt:lpstr>(c) m=3 i n=4, 6 lub 8.</vt:lpstr>
      <vt:lpstr>(c) m=3 i n=4, 6 lub 8.</vt:lpstr>
      <vt:lpstr>(c) m=3 i n=4, 6 lub 8.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 z resztą szachownic?</vt:lpstr>
      <vt:lpstr>Co z resztą szachownic?</vt:lpstr>
      <vt:lpstr>Przykład - grafy 3x10 i 3x(10+4)</vt:lpstr>
      <vt:lpstr>Jakie grafy są naszymi warunkami początkowymi?</vt:lpstr>
      <vt:lpstr>Jakie grafy są naszymi warunkami początkowymi?</vt:lpstr>
      <vt:lpstr>Jakie grafy są naszymi warunkami początkowymi?</vt:lpstr>
      <vt:lpstr>Jakie grafy są naszymi warunkami początkowymi?</vt:lpstr>
      <vt:lpstr>Jakie grafy są naszymi warunkami początkowymi?</vt:lpstr>
      <vt:lpstr>Jakie grafy są naszymi warunkami początkowymi?</vt:lpstr>
      <vt:lpstr>Jakie grafy są naszymi warunkami początkowymi?</vt:lpstr>
      <vt:lpstr>Jakie grafy są naszymi warunkami początkowymi?</vt:lpstr>
      <vt:lpstr>PowerPoint Presentation</vt:lpstr>
      <vt:lpstr>Zródła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Grafy hamiltonowskie na szachownicy</dc:title>
  <dc:creator/>
  <cp:revision>50</cp:revision>
  <dcterms:created xsi:type="dcterms:W3CDTF">2025-11-23T21:34:46Z</dcterms:created>
  <dcterms:modified xsi:type="dcterms:W3CDTF">2025-12-03T22:16:05Z</dcterms:modified>
</cp:coreProperties>
</file>